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7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2130FC-76CF-4521-9B8E-30A94EDF6F7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8B5E94-B645-48A8-B51C-01229EC02DC4}">
      <dgm:prSet/>
      <dgm:spPr/>
      <dgm:t>
        <a:bodyPr/>
        <a:lstStyle/>
        <a:p>
          <a:r>
            <a:rPr lang="en-GB" b="1"/>
            <a:t>Wide Emulator Support</a:t>
          </a:r>
          <a:r>
            <a:rPr lang="en-GB"/>
            <a:t>: RetroPie supports a massive number of consoles (NES, SNES, PlayStation 1, N64, Sega Genesis, Atari, etc.) — all from one place.</a:t>
          </a:r>
          <a:endParaRPr lang="en-US"/>
        </a:p>
      </dgm:t>
    </dgm:pt>
    <dgm:pt modelId="{251ED770-2E2F-4706-9D79-0CF7582DD4DB}" type="parTrans" cxnId="{F658F7E9-F71E-4D74-BA10-CB90EDF3588D}">
      <dgm:prSet/>
      <dgm:spPr/>
      <dgm:t>
        <a:bodyPr/>
        <a:lstStyle/>
        <a:p>
          <a:endParaRPr lang="en-US"/>
        </a:p>
      </dgm:t>
    </dgm:pt>
    <dgm:pt modelId="{931CBC20-98F4-44F3-B0A3-B29DA5B6549D}" type="sibTrans" cxnId="{F658F7E9-F71E-4D74-BA10-CB90EDF3588D}">
      <dgm:prSet/>
      <dgm:spPr/>
      <dgm:t>
        <a:bodyPr/>
        <a:lstStyle/>
        <a:p>
          <a:endParaRPr lang="en-US"/>
        </a:p>
      </dgm:t>
    </dgm:pt>
    <dgm:pt modelId="{09461B42-A9CE-4249-9F29-0968D0612F89}">
      <dgm:prSet/>
      <dgm:spPr/>
      <dgm:t>
        <a:bodyPr/>
        <a:lstStyle/>
        <a:p>
          <a:r>
            <a:rPr lang="en-GB" b="1"/>
            <a:t>Free and Open Source</a:t>
          </a:r>
          <a:r>
            <a:rPr lang="en-GB"/>
            <a:t>: You don’t have to pay for RetroPie itself, and you can modify it however you like</a:t>
          </a:r>
          <a:endParaRPr lang="en-US"/>
        </a:p>
      </dgm:t>
    </dgm:pt>
    <dgm:pt modelId="{62C3D110-CE3D-4976-A370-DED12CACEA36}" type="parTrans" cxnId="{F569E222-AB51-47DD-94AA-ACED0EEBBEF3}">
      <dgm:prSet/>
      <dgm:spPr/>
      <dgm:t>
        <a:bodyPr/>
        <a:lstStyle/>
        <a:p>
          <a:endParaRPr lang="en-US"/>
        </a:p>
      </dgm:t>
    </dgm:pt>
    <dgm:pt modelId="{9EF9F9AF-64A1-45C8-955A-4DA6ED4FE04E}" type="sibTrans" cxnId="{F569E222-AB51-47DD-94AA-ACED0EEBBEF3}">
      <dgm:prSet/>
      <dgm:spPr/>
      <dgm:t>
        <a:bodyPr/>
        <a:lstStyle/>
        <a:p>
          <a:endParaRPr lang="en-US"/>
        </a:p>
      </dgm:t>
    </dgm:pt>
    <dgm:pt modelId="{9207131A-8CC3-4FBB-8944-0E51736F3CFB}">
      <dgm:prSet/>
      <dgm:spPr/>
      <dgm:t>
        <a:bodyPr/>
        <a:lstStyle/>
        <a:p>
          <a:r>
            <a:rPr lang="en-GB" b="1"/>
            <a:t>Performance</a:t>
          </a:r>
          <a:r>
            <a:rPr lang="en-GB"/>
            <a:t>: RetroPie is highly optimized for Raspberry Pi models (especially Pi 3, 4, and Zero 2 W) — meaning better performance and less lag compared to some alternatives.</a:t>
          </a:r>
          <a:endParaRPr lang="en-US"/>
        </a:p>
      </dgm:t>
    </dgm:pt>
    <dgm:pt modelId="{5B910903-0C5B-46B6-872D-1404A174B7C3}" type="parTrans" cxnId="{598ADE98-5940-4F8E-B902-948D5D16D9ED}">
      <dgm:prSet/>
      <dgm:spPr/>
      <dgm:t>
        <a:bodyPr/>
        <a:lstStyle/>
        <a:p>
          <a:endParaRPr lang="en-US"/>
        </a:p>
      </dgm:t>
    </dgm:pt>
    <dgm:pt modelId="{3BD4BB61-9BC5-4B09-AF09-5AF2B514DC7B}" type="sibTrans" cxnId="{598ADE98-5940-4F8E-B902-948D5D16D9ED}">
      <dgm:prSet/>
      <dgm:spPr/>
      <dgm:t>
        <a:bodyPr/>
        <a:lstStyle/>
        <a:p>
          <a:endParaRPr lang="en-US"/>
        </a:p>
      </dgm:t>
    </dgm:pt>
    <dgm:pt modelId="{5C74FFE9-70DF-4E07-AE45-28371E1C503A}" type="pres">
      <dgm:prSet presAssocID="{CD2130FC-76CF-4521-9B8E-30A94EDF6F7F}" presName="linear" presStyleCnt="0">
        <dgm:presLayoutVars>
          <dgm:animLvl val="lvl"/>
          <dgm:resizeHandles val="exact"/>
        </dgm:presLayoutVars>
      </dgm:prSet>
      <dgm:spPr/>
    </dgm:pt>
    <dgm:pt modelId="{0288894A-00DF-45B2-BB46-08B323501251}" type="pres">
      <dgm:prSet presAssocID="{FB8B5E94-B645-48A8-B51C-01229EC02D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9C6EFDA-CFEA-4AB8-9CFA-3A7EB80674D6}" type="pres">
      <dgm:prSet presAssocID="{931CBC20-98F4-44F3-B0A3-B29DA5B6549D}" presName="spacer" presStyleCnt="0"/>
      <dgm:spPr/>
    </dgm:pt>
    <dgm:pt modelId="{ED80E14D-FEA6-46F9-98EF-4DBE6B18A07E}" type="pres">
      <dgm:prSet presAssocID="{09461B42-A9CE-4249-9F29-0968D0612F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7D9024-D54B-4B51-BBEA-07ACE3A935A4}" type="pres">
      <dgm:prSet presAssocID="{9EF9F9AF-64A1-45C8-955A-4DA6ED4FE04E}" presName="spacer" presStyleCnt="0"/>
      <dgm:spPr/>
    </dgm:pt>
    <dgm:pt modelId="{05C49CCC-62CA-4EF0-B278-98B6A9526CE2}" type="pres">
      <dgm:prSet presAssocID="{9207131A-8CC3-4FBB-8944-0E51736F3CF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7993703-472C-4706-AFCF-812943809F47}" type="presOf" srcId="{09461B42-A9CE-4249-9F29-0968D0612F89}" destId="{ED80E14D-FEA6-46F9-98EF-4DBE6B18A07E}" srcOrd="0" destOrd="0" presId="urn:microsoft.com/office/officeart/2005/8/layout/vList2"/>
    <dgm:cxn modelId="{5448601A-0267-47D5-AEE6-32FBE485FB70}" type="presOf" srcId="{CD2130FC-76CF-4521-9B8E-30A94EDF6F7F}" destId="{5C74FFE9-70DF-4E07-AE45-28371E1C503A}" srcOrd="0" destOrd="0" presId="urn:microsoft.com/office/officeart/2005/8/layout/vList2"/>
    <dgm:cxn modelId="{F569E222-AB51-47DD-94AA-ACED0EEBBEF3}" srcId="{CD2130FC-76CF-4521-9B8E-30A94EDF6F7F}" destId="{09461B42-A9CE-4249-9F29-0968D0612F89}" srcOrd="1" destOrd="0" parTransId="{62C3D110-CE3D-4976-A370-DED12CACEA36}" sibTransId="{9EF9F9AF-64A1-45C8-955A-4DA6ED4FE04E}"/>
    <dgm:cxn modelId="{3FE7A041-24D6-4757-9626-9FF7D58E5469}" type="presOf" srcId="{FB8B5E94-B645-48A8-B51C-01229EC02DC4}" destId="{0288894A-00DF-45B2-BB46-08B323501251}" srcOrd="0" destOrd="0" presId="urn:microsoft.com/office/officeart/2005/8/layout/vList2"/>
    <dgm:cxn modelId="{598ADE98-5940-4F8E-B902-948D5D16D9ED}" srcId="{CD2130FC-76CF-4521-9B8E-30A94EDF6F7F}" destId="{9207131A-8CC3-4FBB-8944-0E51736F3CFB}" srcOrd="2" destOrd="0" parTransId="{5B910903-0C5B-46B6-872D-1404A174B7C3}" sibTransId="{3BD4BB61-9BC5-4B09-AF09-5AF2B514DC7B}"/>
    <dgm:cxn modelId="{1B79B8E2-D416-4866-8E3E-51B33C0BD3FD}" type="presOf" srcId="{9207131A-8CC3-4FBB-8944-0E51736F3CFB}" destId="{05C49CCC-62CA-4EF0-B278-98B6A9526CE2}" srcOrd="0" destOrd="0" presId="urn:microsoft.com/office/officeart/2005/8/layout/vList2"/>
    <dgm:cxn modelId="{F658F7E9-F71E-4D74-BA10-CB90EDF3588D}" srcId="{CD2130FC-76CF-4521-9B8E-30A94EDF6F7F}" destId="{FB8B5E94-B645-48A8-B51C-01229EC02DC4}" srcOrd="0" destOrd="0" parTransId="{251ED770-2E2F-4706-9D79-0CF7582DD4DB}" sibTransId="{931CBC20-98F4-44F3-B0A3-B29DA5B6549D}"/>
    <dgm:cxn modelId="{8819A24A-E94B-4202-A8B9-0312D0DF916D}" type="presParOf" srcId="{5C74FFE9-70DF-4E07-AE45-28371E1C503A}" destId="{0288894A-00DF-45B2-BB46-08B323501251}" srcOrd="0" destOrd="0" presId="urn:microsoft.com/office/officeart/2005/8/layout/vList2"/>
    <dgm:cxn modelId="{53C68D39-CA4F-4A64-A7FD-3230A7DCF036}" type="presParOf" srcId="{5C74FFE9-70DF-4E07-AE45-28371E1C503A}" destId="{E9C6EFDA-CFEA-4AB8-9CFA-3A7EB80674D6}" srcOrd="1" destOrd="0" presId="urn:microsoft.com/office/officeart/2005/8/layout/vList2"/>
    <dgm:cxn modelId="{5FABC3F7-81F6-41FE-BDE5-3342ADAB22F5}" type="presParOf" srcId="{5C74FFE9-70DF-4E07-AE45-28371E1C503A}" destId="{ED80E14D-FEA6-46F9-98EF-4DBE6B18A07E}" srcOrd="2" destOrd="0" presId="urn:microsoft.com/office/officeart/2005/8/layout/vList2"/>
    <dgm:cxn modelId="{55B810DC-1CA8-4437-A732-6535E71A9AB3}" type="presParOf" srcId="{5C74FFE9-70DF-4E07-AE45-28371E1C503A}" destId="{3A7D9024-D54B-4B51-BBEA-07ACE3A935A4}" srcOrd="3" destOrd="0" presId="urn:microsoft.com/office/officeart/2005/8/layout/vList2"/>
    <dgm:cxn modelId="{C25C1C77-7052-4228-9C48-009FBF228D69}" type="presParOf" srcId="{5C74FFE9-70DF-4E07-AE45-28371E1C503A}" destId="{05C49CCC-62CA-4EF0-B278-98B6A9526CE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E89720-4591-440E-89A3-CCA3BBA7EAA7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70E18B-4ED6-40D2-8DEF-15AA4576A613}">
      <dgm:prSet/>
      <dgm:spPr/>
      <dgm:t>
        <a:bodyPr/>
        <a:lstStyle/>
        <a:p>
          <a:r>
            <a:rPr lang="en-US"/>
            <a:t>Raspberry Pi OS Legacy 32-bit</a:t>
          </a:r>
        </a:p>
      </dgm:t>
    </dgm:pt>
    <dgm:pt modelId="{0834F7B1-E7E0-419C-92EF-65A1B83F66BE}" type="parTrans" cxnId="{5699E21C-9BCE-4581-9BB4-7ED13EC58969}">
      <dgm:prSet/>
      <dgm:spPr/>
      <dgm:t>
        <a:bodyPr/>
        <a:lstStyle/>
        <a:p>
          <a:endParaRPr lang="en-US"/>
        </a:p>
      </dgm:t>
    </dgm:pt>
    <dgm:pt modelId="{246198E5-364C-4707-9213-08AC61022F93}" type="sibTrans" cxnId="{5699E21C-9BCE-4581-9BB4-7ED13EC58969}">
      <dgm:prSet/>
      <dgm:spPr/>
      <dgm:t>
        <a:bodyPr/>
        <a:lstStyle/>
        <a:p>
          <a:endParaRPr lang="en-US"/>
        </a:p>
      </dgm:t>
    </dgm:pt>
    <dgm:pt modelId="{FE8A700D-3A66-41DF-A921-383475D224EE}">
      <dgm:prSet/>
      <dgm:spPr/>
      <dgm:t>
        <a:bodyPr/>
        <a:lstStyle/>
        <a:p>
          <a:r>
            <a:rPr lang="en-US"/>
            <a:t>SSH Access: cmd</a:t>
          </a:r>
        </a:p>
      </dgm:t>
    </dgm:pt>
    <dgm:pt modelId="{A0356D66-9F68-4F70-9069-70062FB26C94}" type="parTrans" cxnId="{97ABB898-D910-45EB-8D3D-086A82B9C5D2}">
      <dgm:prSet/>
      <dgm:spPr/>
      <dgm:t>
        <a:bodyPr/>
        <a:lstStyle/>
        <a:p>
          <a:endParaRPr lang="en-US"/>
        </a:p>
      </dgm:t>
    </dgm:pt>
    <dgm:pt modelId="{ECE36F44-C9CD-4697-BC27-39B3DF853547}" type="sibTrans" cxnId="{97ABB898-D910-45EB-8D3D-086A82B9C5D2}">
      <dgm:prSet/>
      <dgm:spPr/>
      <dgm:t>
        <a:bodyPr/>
        <a:lstStyle/>
        <a:p>
          <a:endParaRPr lang="en-US"/>
        </a:p>
      </dgm:t>
    </dgm:pt>
    <dgm:pt modelId="{1A99BD46-572A-4F33-8AA4-DF554BE99F8B}">
      <dgm:prSet/>
      <dgm:spPr/>
      <dgm:t>
        <a:bodyPr/>
        <a:lstStyle/>
        <a:p>
          <a:r>
            <a:rPr lang="en-US"/>
            <a:t>VNC Access: RealVNC Viewer</a:t>
          </a:r>
        </a:p>
      </dgm:t>
    </dgm:pt>
    <dgm:pt modelId="{B7890E0A-3300-445F-81DE-9FD9C5E317FE}" type="parTrans" cxnId="{D68F1733-2EFB-437F-9CBC-FD6E6A894590}">
      <dgm:prSet/>
      <dgm:spPr/>
      <dgm:t>
        <a:bodyPr/>
        <a:lstStyle/>
        <a:p>
          <a:endParaRPr lang="en-US"/>
        </a:p>
      </dgm:t>
    </dgm:pt>
    <dgm:pt modelId="{86DC91B1-77AC-48FD-AC3E-75C980CD0AD3}" type="sibTrans" cxnId="{D68F1733-2EFB-437F-9CBC-FD6E6A894590}">
      <dgm:prSet/>
      <dgm:spPr/>
      <dgm:t>
        <a:bodyPr/>
        <a:lstStyle/>
        <a:p>
          <a:endParaRPr lang="en-US"/>
        </a:p>
      </dgm:t>
    </dgm:pt>
    <dgm:pt modelId="{E803E066-88B5-47B6-ACD2-5FE059DDAC0E}">
      <dgm:prSet/>
      <dgm:spPr/>
      <dgm:t>
        <a:bodyPr/>
        <a:lstStyle/>
        <a:p>
          <a:r>
            <a:rPr lang="en-US" dirty="0"/>
            <a:t>File Transfer: WinSCP (secure copy protocol)</a:t>
          </a:r>
        </a:p>
      </dgm:t>
    </dgm:pt>
    <dgm:pt modelId="{915B1504-688B-4CD9-AB8E-9821A8B6CF1A}" type="parTrans" cxnId="{1949851B-8875-4F3A-8C62-B87BE59D61B4}">
      <dgm:prSet/>
      <dgm:spPr/>
      <dgm:t>
        <a:bodyPr/>
        <a:lstStyle/>
        <a:p>
          <a:endParaRPr lang="en-US"/>
        </a:p>
      </dgm:t>
    </dgm:pt>
    <dgm:pt modelId="{57381400-203D-4BA7-BF65-B60417B0496A}" type="sibTrans" cxnId="{1949851B-8875-4F3A-8C62-B87BE59D61B4}">
      <dgm:prSet/>
      <dgm:spPr/>
      <dgm:t>
        <a:bodyPr/>
        <a:lstStyle/>
        <a:p>
          <a:endParaRPr lang="en-US"/>
        </a:p>
      </dgm:t>
    </dgm:pt>
    <dgm:pt modelId="{A34A30DF-8DFA-4402-B35A-22C081042CC9}">
      <dgm:prSet/>
      <dgm:spPr/>
      <dgm:t>
        <a:bodyPr/>
        <a:lstStyle/>
        <a:p>
          <a:r>
            <a:rPr lang="en-US"/>
            <a:t>Gaming Platform: RetroPie, EmulationStation</a:t>
          </a:r>
        </a:p>
      </dgm:t>
    </dgm:pt>
    <dgm:pt modelId="{E42DB9B3-DAA3-4536-95F3-21EFB7143318}" type="parTrans" cxnId="{FA578DC9-511D-4027-873D-4E785F02A5C1}">
      <dgm:prSet/>
      <dgm:spPr/>
      <dgm:t>
        <a:bodyPr/>
        <a:lstStyle/>
        <a:p>
          <a:endParaRPr lang="en-US"/>
        </a:p>
      </dgm:t>
    </dgm:pt>
    <dgm:pt modelId="{93B187F9-86C7-49E8-A108-21F542B13AA3}" type="sibTrans" cxnId="{FA578DC9-511D-4027-873D-4E785F02A5C1}">
      <dgm:prSet/>
      <dgm:spPr/>
      <dgm:t>
        <a:bodyPr/>
        <a:lstStyle/>
        <a:p>
          <a:endParaRPr lang="en-US"/>
        </a:p>
      </dgm:t>
    </dgm:pt>
    <dgm:pt modelId="{E420173C-B088-42D9-9F87-C16C1F04F3F9}" type="pres">
      <dgm:prSet presAssocID="{EBE89720-4591-440E-89A3-CCA3BBA7EAA7}" presName="Name0" presStyleCnt="0">
        <dgm:presLayoutVars>
          <dgm:dir/>
          <dgm:animLvl val="lvl"/>
          <dgm:resizeHandles val="exact"/>
        </dgm:presLayoutVars>
      </dgm:prSet>
      <dgm:spPr/>
    </dgm:pt>
    <dgm:pt modelId="{F33DEF65-A22E-40F1-94B8-DA4D6E53E99A}" type="pres">
      <dgm:prSet presAssocID="{ED70E18B-4ED6-40D2-8DEF-15AA4576A613}" presName="linNode" presStyleCnt="0"/>
      <dgm:spPr/>
    </dgm:pt>
    <dgm:pt modelId="{A537F098-866C-4E61-BC5F-5475BF485F9E}" type="pres">
      <dgm:prSet presAssocID="{ED70E18B-4ED6-40D2-8DEF-15AA4576A613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FCFB3308-C3A3-4AC4-AEA2-26C0D57B035E}" type="pres">
      <dgm:prSet presAssocID="{246198E5-364C-4707-9213-08AC61022F93}" presName="sp" presStyleCnt="0"/>
      <dgm:spPr/>
    </dgm:pt>
    <dgm:pt modelId="{C43EE9EB-DB65-4C11-B0C3-56DDB0CB4E3F}" type="pres">
      <dgm:prSet presAssocID="{FE8A700D-3A66-41DF-A921-383475D224EE}" presName="linNode" presStyleCnt="0"/>
      <dgm:spPr/>
    </dgm:pt>
    <dgm:pt modelId="{725D30B0-2D75-4A07-A044-6B31CFA33E5E}" type="pres">
      <dgm:prSet presAssocID="{FE8A700D-3A66-41DF-A921-383475D224E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5AEB442-478B-422C-B6E6-4BF17F3653F4}" type="pres">
      <dgm:prSet presAssocID="{ECE36F44-C9CD-4697-BC27-39B3DF853547}" presName="sp" presStyleCnt="0"/>
      <dgm:spPr/>
    </dgm:pt>
    <dgm:pt modelId="{68DEA937-5743-4807-96AD-AE5EA0B8ED41}" type="pres">
      <dgm:prSet presAssocID="{1A99BD46-572A-4F33-8AA4-DF554BE99F8B}" presName="linNode" presStyleCnt="0"/>
      <dgm:spPr/>
    </dgm:pt>
    <dgm:pt modelId="{DEAA0822-8E77-4046-B9F1-DC9C3D595470}" type="pres">
      <dgm:prSet presAssocID="{1A99BD46-572A-4F33-8AA4-DF554BE99F8B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D30895B-4CBC-44A8-9CDE-E287C5ED5FC2}" type="pres">
      <dgm:prSet presAssocID="{86DC91B1-77AC-48FD-AC3E-75C980CD0AD3}" presName="sp" presStyleCnt="0"/>
      <dgm:spPr/>
    </dgm:pt>
    <dgm:pt modelId="{5700AB60-8096-4453-AE8C-C2342C837519}" type="pres">
      <dgm:prSet presAssocID="{E803E066-88B5-47B6-ACD2-5FE059DDAC0E}" presName="linNode" presStyleCnt="0"/>
      <dgm:spPr/>
    </dgm:pt>
    <dgm:pt modelId="{08F45755-4285-4745-B9D1-83147CCB7D09}" type="pres">
      <dgm:prSet presAssocID="{E803E066-88B5-47B6-ACD2-5FE059DDAC0E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A5C1C6F6-A55F-4392-80D8-7C8708438A78}" type="pres">
      <dgm:prSet presAssocID="{57381400-203D-4BA7-BF65-B60417B0496A}" presName="sp" presStyleCnt="0"/>
      <dgm:spPr/>
    </dgm:pt>
    <dgm:pt modelId="{B6614CE5-88D0-4947-8EDE-3772AEB918D4}" type="pres">
      <dgm:prSet presAssocID="{A34A30DF-8DFA-4402-B35A-22C081042CC9}" presName="linNode" presStyleCnt="0"/>
      <dgm:spPr/>
    </dgm:pt>
    <dgm:pt modelId="{7926E2DE-E149-4672-AFCC-4B4E43036205}" type="pres">
      <dgm:prSet presAssocID="{A34A30DF-8DFA-4402-B35A-22C081042CC9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1949851B-8875-4F3A-8C62-B87BE59D61B4}" srcId="{EBE89720-4591-440E-89A3-CCA3BBA7EAA7}" destId="{E803E066-88B5-47B6-ACD2-5FE059DDAC0E}" srcOrd="3" destOrd="0" parTransId="{915B1504-688B-4CD9-AB8E-9821A8B6CF1A}" sibTransId="{57381400-203D-4BA7-BF65-B60417B0496A}"/>
    <dgm:cxn modelId="{5699E21C-9BCE-4581-9BB4-7ED13EC58969}" srcId="{EBE89720-4591-440E-89A3-CCA3BBA7EAA7}" destId="{ED70E18B-4ED6-40D2-8DEF-15AA4576A613}" srcOrd="0" destOrd="0" parTransId="{0834F7B1-E7E0-419C-92EF-65A1B83F66BE}" sibTransId="{246198E5-364C-4707-9213-08AC61022F93}"/>
    <dgm:cxn modelId="{D68F1733-2EFB-437F-9CBC-FD6E6A894590}" srcId="{EBE89720-4591-440E-89A3-CCA3BBA7EAA7}" destId="{1A99BD46-572A-4F33-8AA4-DF554BE99F8B}" srcOrd="2" destOrd="0" parTransId="{B7890E0A-3300-445F-81DE-9FD9C5E317FE}" sibTransId="{86DC91B1-77AC-48FD-AC3E-75C980CD0AD3}"/>
    <dgm:cxn modelId="{BD9C676B-4442-4D0F-A274-78BF821BA6F4}" type="presOf" srcId="{FE8A700D-3A66-41DF-A921-383475D224EE}" destId="{725D30B0-2D75-4A07-A044-6B31CFA33E5E}" srcOrd="0" destOrd="0" presId="urn:microsoft.com/office/officeart/2005/8/layout/vList5"/>
    <dgm:cxn modelId="{BB01CC4D-D21A-4112-948C-584438F8E6DC}" type="presOf" srcId="{A34A30DF-8DFA-4402-B35A-22C081042CC9}" destId="{7926E2DE-E149-4672-AFCC-4B4E43036205}" srcOrd="0" destOrd="0" presId="urn:microsoft.com/office/officeart/2005/8/layout/vList5"/>
    <dgm:cxn modelId="{E983D955-058F-42F6-9E06-3510B4C43DB5}" type="presOf" srcId="{ED70E18B-4ED6-40D2-8DEF-15AA4576A613}" destId="{A537F098-866C-4E61-BC5F-5475BF485F9E}" srcOrd="0" destOrd="0" presId="urn:microsoft.com/office/officeart/2005/8/layout/vList5"/>
    <dgm:cxn modelId="{97ABB898-D910-45EB-8D3D-086A82B9C5D2}" srcId="{EBE89720-4591-440E-89A3-CCA3BBA7EAA7}" destId="{FE8A700D-3A66-41DF-A921-383475D224EE}" srcOrd="1" destOrd="0" parTransId="{A0356D66-9F68-4F70-9069-70062FB26C94}" sibTransId="{ECE36F44-C9CD-4697-BC27-39B3DF853547}"/>
    <dgm:cxn modelId="{FA578DC9-511D-4027-873D-4E785F02A5C1}" srcId="{EBE89720-4591-440E-89A3-CCA3BBA7EAA7}" destId="{A34A30DF-8DFA-4402-B35A-22C081042CC9}" srcOrd="4" destOrd="0" parTransId="{E42DB9B3-DAA3-4536-95F3-21EFB7143318}" sibTransId="{93B187F9-86C7-49E8-A108-21F542B13AA3}"/>
    <dgm:cxn modelId="{93833FD3-D5A2-4E19-9DD2-6B9417BA8987}" type="presOf" srcId="{EBE89720-4591-440E-89A3-CCA3BBA7EAA7}" destId="{E420173C-B088-42D9-9F87-C16C1F04F3F9}" srcOrd="0" destOrd="0" presId="urn:microsoft.com/office/officeart/2005/8/layout/vList5"/>
    <dgm:cxn modelId="{FCB1BEE2-B06B-484C-832F-82B287554EC9}" type="presOf" srcId="{E803E066-88B5-47B6-ACD2-5FE059DDAC0E}" destId="{08F45755-4285-4745-B9D1-83147CCB7D09}" srcOrd="0" destOrd="0" presId="urn:microsoft.com/office/officeart/2005/8/layout/vList5"/>
    <dgm:cxn modelId="{AB9288FD-1B0C-4407-97DF-8FCB125EE609}" type="presOf" srcId="{1A99BD46-572A-4F33-8AA4-DF554BE99F8B}" destId="{DEAA0822-8E77-4046-B9F1-DC9C3D595470}" srcOrd="0" destOrd="0" presId="urn:microsoft.com/office/officeart/2005/8/layout/vList5"/>
    <dgm:cxn modelId="{02346DC4-BD91-427D-ADC0-CC481FACE471}" type="presParOf" srcId="{E420173C-B088-42D9-9F87-C16C1F04F3F9}" destId="{F33DEF65-A22E-40F1-94B8-DA4D6E53E99A}" srcOrd="0" destOrd="0" presId="urn:microsoft.com/office/officeart/2005/8/layout/vList5"/>
    <dgm:cxn modelId="{A9EEF918-AA9F-45E5-99B7-C8CA55CF88AA}" type="presParOf" srcId="{F33DEF65-A22E-40F1-94B8-DA4D6E53E99A}" destId="{A537F098-866C-4E61-BC5F-5475BF485F9E}" srcOrd="0" destOrd="0" presId="urn:microsoft.com/office/officeart/2005/8/layout/vList5"/>
    <dgm:cxn modelId="{A565188E-9DC9-4C63-9BC1-3ADB177F20F1}" type="presParOf" srcId="{E420173C-B088-42D9-9F87-C16C1F04F3F9}" destId="{FCFB3308-C3A3-4AC4-AEA2-26C0D57B035E}" srcOrd="1" destOrd="0" presId="urn:microsoft.com/office/officeart/2005/8/layout/vList5"/>
    <dgm:cxn modelId="{D9D2D565-BA3D-44FB-B220-C4AF3502E58A}" type="presParOf" srcId="{E420173C-B088-42D9-9F87-C16C1F04F3F9}" destId="{C43EE9EB-DB65-4C11-B0C3-56DDB0CB4E3F}" srcOrd="2" destOrd="0" presId="urn:microsoft.com/office/officeart/2005/8/layout/vList5"/>
    <dgm:cxn modelId="{64DD0EFA-F77B-4ACC-AE73-CC6A0042ED2E}" type="presParOf" srcId="{C43EE9EB-DB65-4C11-B0C3-56DDB0CB4E3F}" destId="{725D30B0-2D75-4A07-A044-6B31CFA33E5E}" srcOrd="0" destOrd="0" presId="urn:microsoft.com/office/officeart/2005/8/layout/vList5"/>
    <dgm:cxn modelId="{494BAB65-5A1F-425F-8182-E8D4D59F6C42}" type="presParOf" srcId="{E420173C-B088-42D9-9F87-C16C1F04F3F9}" destId="{75AEB442-478B-422C-B6E6-4BF17F3653F4}" srcOrd="3" destOrd="0" presId="urn:microsoft.com/office/officeart/2005/8/layout/vList5"/>
    <dgm:cxn modelId="{6FBC4534-7067-4752-AD32-618AF556EA63}" type="presParOf" srcId="{E420173C-B088-42D9-9F87-C16C1F04F3F9}" destId="{68DEA937-5743-4807-96AD-AE5EA0B8ED41}" srcOrd="4" destOrd="0" presId="urn:microsoft.com/office/officeart/2005/8/layout/vList5"/>
    <dgm:cxn modelId="{80D60EED-C68C-4122-B757-B6EF78DFA809}" type="presParOf" srcId="{68DEA937-5743-4807-96AD-AE5EA0B8ED41}" destId="{DEAA0822-8E77-4046-B9F1-DC9C3D595470}" srcOrd="0" destOrd="0" presId="urn:microsoft.com/office/officeart/2005/8/layout/vList5"/>
    <dgm:cxn modelId="{C39F1897-0E2B-46D6-9A9A-CB082D6F1B50}" type="presParOf" srcId="{E420173C-B088-42D9-9F87-C16C1F04F3F9}" destId="{DD30895B-4CBC-44A8-9CDE-E287C5ED5FC2}" srcOrd="5" destOrd="0" presId="urn:microsoft.com/office/officeart/2005/8/layout/vList5"/>
    <dgm:cxn modelId="{F3DCE9E9-0B33-437F-8A8A-818D8E1C770E}" type="presParOf" srcId="{E420173C-B088-42D9-9F87-C16C1F04F3F9}" destId="{5700AB60-8096-4453-AE8C-C2342C837519}" srcOrd="6" destOrd="0" presId="urn:microsoft.com/office/officeart/2005/8/layout/vList5"/>
    <dgm:cxn modelId="{801AEF3F-485D-41BB-9B2D-6FC3130B534F}" type="presParOf" srcId="{5700AB60-8096-4453-AE8C-C2342C837519}" destId="{08F45755-4285-4745-B9D1-83147CCB7D09}" srcOrd="0" destOrd="0" presId="urn:microsoft.com/office/officeart/2005/8/layout/vList5"/>
    <dgm:cxn modelId="{84CEA1CE-64F5-4A8E-9147-B0DAEC5DAF75}" type="presParOf" srcId="{E420173C-B088-42D9-9F87-C16C1F04F3F9}" destId="{A5C1C6F6-A55F-4392-80D8-7C8708438A78}" srcOrd="7" destOrd="0" presId="urn:microsoft.com/office/officeart/2005/8/layout/vList5"/>
    <dgm:cxn modelId="{87CA920C-E4B3-468D-B5D8-0BB97493F4B4}" type="presParOf" srcId="{E420173C-B088-42D9-9F87-C16C1F04F3F9}" destId="{B6614CE5-88D0-4947-8EDE-3772AEB918D4}" srcOrd="8" destOrd="0" presId="urn:microsoft.com/office/officeart/2005/8/layout/vList5"/>
    <dgm:cxn modelId="{A30531E9-A893-407D-9782-58A62B20B74D}" type="presParOf" srcId="{B6614CE5-88D0-4947-8EDE-3772AEB918D4}" destId="{7926E2DE-E149-4672-AFCC-4B4E430362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2C7D53-7662-4EFD-8A38-E19ACF316CB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A3FE547-4BBE-4EF7-86F0-56C6139DB68E}">
      <dgm:prSet/>
      <dgm:spPr/>
      <dgm:t>
        <a:bodyPr/>
        <a:lstStyle/>
        <a:p>
          <a:r>
            <a:rPr lang="en-US"/>
            <a:t>Raspberry Pi Zero 2 W</a:t>
          </a:r>
        </a:p>
      </dgm:t>
    </dgm:pt>
    <dgm:pt modelId="{02573227-0F38-4942-AF35-ECAD02636C45}" type="parTrans" cxnId="{8AB6052F-6000-45A1-BFC1-8662530B1C74}">
      <dgm:prSet/>
      <dgm:spPr/>
      <dgm:t>
        <a:bodyPr/>
        <a:lstStyle/>
        <a:p>
          <a:endParaRPr lang="en-US"/>
        </a:p>
      </dgm:t>
    </dgm:pt>
    <dgm:pt modelId="{0FAA2A35-D6D5-41B5-B7A5-341B5B78D563}" type="sibTrans" cxnId="{8AB6052F-6000-45A1-BFC1-8662530B1C74}">
      <dgm:prSet/>
      <dgm:spPr/>
      <dgm:t>
        <a:bodyPr/>
        <a:lstStyle/>
        <a:p>
          <a:endParaRPr lang="en-US"/>
        </a:p>
      </dgm:t>
    </dgm:pt>
    <dgm:pt modelId="{2FA7BBF6-1EE0-4127-9F6D-8D0A10C4B3F3}">
      <dgm:prSet/>
      <dgm:spPr/>
      <dgm:t>
        <a:bodyPr/>
        <a:lstStyle/>
        <a:p>
          <a:r>
            <a:rPr lang="en-US"/>
            <a:t>64GB MicroSD Card</a:t>
          </a:r>
        </a:p>
      </dgm:t>
    </dgm:pt>
    <dgm:pt modelId="{396D743F-EB31-4380-8F0F-23D27EA0F3EB}" type="parTrans" cxnId="{55D80680-DE15-4781-9E51-8D351C45A268}">
      <dgm:prSet/>
      <dgm:spPr/>
      <dgm:t>
        <a:bodyPr/>
        <a:lstStyle/>
        <a:p>
          <a:endParaRPr lang="en-US"/>
        </a:p>
      </dgm:t>
    </dgm:pt>
    <dgm:pt modelId="{F5D07AC9-24BD-4D0C-8707-395BEBFF4FD9}" type="sibTrans" cxnId="{55D80680-DE15-4781-9E51-8D351C45A268}">
      <dgm:prSet/>
      <dgm:spPr/>
      <dgm:t>
        <a:bodyPr/>
        <a:lstStyle/>
        <a:p>
          <a:endParaRPr lang="en-US"/>
        </a:p>
      </dgm:t>
    </dgm:pt>
    <dgm:pt modelId="{12966B1D-93B4-44AE-A9C2-377FC9A38F73}">
      <dgm:prSet/>
      <dgm:spPr/>
      <dgm:t>
        <a:bodyPr/>
        <a:lstStyle/>
        <a:p>
          <a:r>
            <a:rPr lang="en-US"/>
            <a:t>Power Supply (5V 2.5A)</a:t>
          </a:r>
        </a:p>
      </dgm:t>
    </dgm:pt>
    <dgm:pt modelId="{0DDF22D1-9EBD-44DE-BC61-8E699FE01A74}" type="parTrans" cxnId="{48290D36-9702-4A64-8C58-29FF7AEBD56E}">
      <dgm:prSet/>
      <dgm:spPr/>
      <dgm:t>
        <a:bodyPr/>
        <a:lstStyle/>
        <a:p>
          <a:endParaRPr lang="en-US"/>
        </a:p>
      </dgm:t>
    </dgm:pt>
    <dgm:pt modelId="{1DCB36A8-76B4-4843-A074-BB86F4096FBB}" type="sibTrans" cxnId="{48290D36-9702-4A64-8C58-29FF7AEBD56E}">
      <dgm:prSet/>
      <dgm:spPr/>
      <dgm:t>
        <a:bodyPr/>
        <a:lstStyle/>
        <a:p>
          <a:endParaRPr lang="en-US"/>
        </a:p>
      </dgm:t>
    </dgm:pt>
    <dgm:pt modelId="{F9F23869-B1CC-49EA-B666-102816DDC68D}">
      <dgm:prSet/>
      <dgm:spPr/>
      <dgm:t>
        <a:bodyPr/>
        <a:lstStyle/>
        <a:p>
          <a:r>
            <a:rPr lang="en-US"/>
            <a:t>Bluetooth Game Controller</a:t>
          </a:r>
        </a:p>
      </dgm:t>
    </dgm:pt>
    <dgm:pt modelId="{94DB0DEB-4C1A-4A9E-942F-742C77480602}" type="parTrans" cxnId="{20800D9A-A4FC-47EC-AB1B-92BFFA37E3F5}">
      <dgm:prSet/>
      <dgm:spPr/>
      <dgm:t>
        <a:bodyPr/>
        <a:lstStyle/>
        <a:p>
          <a:endParaRPr lang="en-US"/>
        </a:p>
      </dgm:t>
    </dgm:pt>
    <dgm:pt modelId="{A284A2B0-DD57-423D-AA34-BAB1AD3F0ABA}" type="sibTrans" cxnId="{20800D9A-A4FC-47EC-AB1B-92BFFA37E3F5}">
      <dgm:prSet/>
      <dgm:spPr/>
      <dgm:t>
        <a:bodyPr/>
        <a:lstStyle/>
        <a:p>
          <a:endParaRPr lang="en-US"/>
        </a:p>
      </dgm:t>
    </dgm:pt>
    <dgm:pt modelId="{662131E6-40C3-45B2-912D-FDD0E2E73E04}">
      <dgm:prSet/>
      <dgm:spPr/>
      <dgm:t>
        <a:bodyPr/>
        <a:lstStyle/>
        <a:p>
          <a:r>
            <a:rPr lang="en-US"/>
            <a:t>Wi-Fi Network</a:t>
          </a:r>
        </a:p>
      </dgm:t>
    </dgm:pt>
    <dgm:pt modelId="{577960FB-B387-48A0-98B4-9383AEE4B81B}" type="parTrans" cxnId="{651E8E53-6DCE-4AB9-9BA8-95B9B211C875}">
      <dgm:prSet/>
      <dgm:spPr/>
      <dgm:t>
        <a:bodyPr/>
        <a:lstStyle/>
        <a:p>
          <a:endParaRPr lang="en-US"/>
        </a:p>
      </dgm:t>
    </dgm:pt>
    <dgm:pt modelId="{6F7792BF-461A-48C4-AE3F-FF97681641A4}" type="sibTrans" cxnId="{651E8E53-6DCE-4AB9-9BA8-95B9B211C875}">
      <dgm:prSet/>
      <dgm:spPr/>
      <dgm:t>
        <a:bodyPr/>
        <a:lstStyle/>
        <a:p>
          <a:endParaRPr lang="en-US"/>
        </a:p>
      </dgm:t>
    </dgm:pt>
    <dgm:pt modelId="{13ED2364-6D48-4EC6-827E-0C36C9CFF9D8}" type="pres">
      <dgm:prSet presAssocID="{6A2C7D53-7662-4EFD-8A38-E19ACF316CB1}" presName="root" presStyleCnt="0">
        <dgm:presLayoutVars>
          <dgm:dir/>
          <dgm:resizeHandles val="exact"/>
        </dgm:presLayoutVars>
      </dgm:prSet>
      <dgm:spPr/>
    </dgm:pt>
    <dgm:pt modelId="{DE3A964F-1D78-4438-85B2-24BE85CF448D}" type="pres">
      <dgm:prSet presAssocID="{6A3FE547-4BBE-4EF7-86F0-56C6139DB68E}" presName="compNode" presStyleCnt="0"/>
      <dgm:spPr/>
    </dgm:pt>
    <dgm:pt modelId="{75DAA2D4-C72E-4060-8E9E-915E3B808D05}" type="pres">
      <dgm:prSet presAssocID="{6A3FE547-4BBE-4EF7-86F0-56C6139DB68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E82B9AD4-DBEA-4DB0-B9CD-6D1CA66AF412}" type="pres">
      <dgm:prSet presAssocID="{6A3FE547-4BBE-4EF7-86F0-56C6139DB68E}" presName="spaceRect" presStyleCnt="0"/>
      <dgm:spPr/>
    </dgm:pt>
    <dgm:pt modelId="{77AF2D5B-810F-45AC-8C94-56FBDC889838}" type="pres">
      <dgm:prSet presAssocID="{6A3FE547-4BBE-4EF7-86F0-56C6139DB68E}" presName="textRect" presStyleLbl="revTx" presStyleIdx="0" presStyleCnt="5">
        <dgm:presLayoutVars>
          <dgm:chMax val="1"/>
          <dgm:chPref val="1"/>
        </dgm:presLayoutVars>
      </dgm:prSet>
      <dgm:spPr/>
    </dgm:pt>
    <dgm:pt modelId="{CF1C52FF-D434-43A6-AD73-2B44438953F0}" type="pres">
      <dgm:prSet presAssocID="{0FAA2A35-D6D5-41B5-B7A5-341B5B78D563}" presName="sibTrans" presStyleCnt="0"/>
      <dgm:spPr/>
    </dgm:pt>
    <dgm:pt modelId="{C9F15F15-D7B9-45DF-9447-525E921FE4D4}" type="pres">
      <dgm:prSet presAssocID="{2FA7BBF6-1EE0-4127-9F6D-8D0A10C4B3F3}" presName="compNode" presStyleCnt="0"/>
      <dgm:spPr/>
    </dgm:pt>
    <dgm:pt modelId="{363CAD29-13BA-4E0D-A921-74CB12DE4D92}" type="pres">
      <dgm:prSet presAssocID="{2FA7BBF6-1EE0-4127-9F6D-8D0A10C4B3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C3157D4-6FAE-4D50-812D-CC94FF0EA30D}" type="pres">
      <dgm:prSet presAssocID="{2FA7BBF6-1EE0-4127-9F6D-8D0A10C4B3F3}" presName="spaceRect" presStyleCnt="0"/>
      <dgm:spPr/>
    </dgm:pt>
    <dgm:pt modelId="{7B73B4A8-2C94-4C8C-A66C-789D5434719E}" type="pres">
      <dgm:prSet presAssocID="{2FA7BBF6-1EE0-4127-9F6D-8D0A10C4B3F3}" presName="textRect" presStyleLbl="revTx" presStyleIdx="1" presStyleCnt="5">
        <dgm:presLayoutVars>
          <dgm:chMax val="1"/>
          <dgm:chPref val="1"/>
        </dgm:presLayoutVars>
      </dgm:prSet>
      <dgm:spPr/>
    </dgm:pt>
    <dgm:pt modelId="{96F21103-7F72-44F6-B39B-E399069E99AE}" type="pres">
      <dgm:prSet presAssocID="{F5D07AC9-24BD-4D0C-8707-395BEBFF4FD9}" presName="sibTrans" presStyleCnt="0"/>
      <dgm:spPr/>
    </dgm:pt>
    <dgm:pt modelId="{DBE543C5-9BA0-4EA8-8DA5-FE75BCCDC82B}" type="pres">
      <dgm:prSet presAssocID="{12966B1D-93B4-44AE-A9C2-377FC9A38F73}" presName="compNode" presStyleCnt="0"/>
      <dgm:spPr/>
    </dgm:pt>
    <dgm:pt modelId="{620D7FAB-AF8E-4B19-9395-888B29E7423F}" type="pres">
      <dgm:prSet presAssocID="{12966B1D-93B4-44AE-A9C2-377FC9A38F7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73D24A0C-2D0B-4781-A2CE-BAF495ED49C0}" type="pres">
      <dgm:prSet presAssocID="{12966B1D-93B4-44AE-A9C2-377FC9A38F73}" presName="spaceRect" presStyleCnt="0"/>
      <dgm:spPr/>
    </dgm:pt>
    <dgm:pt modelId="{9268818D-BFB5-4370-99C5-AB1B6955FFB4}" type="pres">
      <dgm:prSet presAssocID="{12966B1D-93B4-44AE-A9C2-377FC9A38F73}" presName="textRect" presStyleLbl="revTx" presStyleIdx="2" presStyleCnt="5">
        <dgm:presLayoutVars>
          <dgm:chMax val="1"/>
          <dgm:chPref val="1"/>
        </dgm:presLayoutVars>
      </dgm:prSet>
      <dgm:spPr/>
    </dgm:pt>
    <dgm:pt modelId="{162B479D-657D-43CB-8A47-0613792DED90}" type="pres">
      <dgm:prSet presAssocID="{1DCB36A8-76B4-4843-A074-BB86F4096FBB}" presName="sibTrans" presStyleCnt="0"/>
      <dgm:spPr/>
    </dgm:pt>
    <dgm:pt modelId="{BA3EDB66-16F9-4768-8BE8-AF355BD8A92C}" type="pres">
      <dgm:prSet presAssocID="{F9F23869-B1CC-49EA-B666-102816DDC68D}" presName="compNode" presStyleCnt="0"/>
      <dgm:spPr/>
    </dgm:pt>
    <dgm:pt modelId="{DB49820D-5DAC-4DA5-BCD0-541B544AC481}" type="pres">
      <dgm:prSet presAssocID="{F9F23869-B1CC-49EA-B666-102816DDC68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E81B0991-4B7C-4C3D-8F1D-4D7EB191CC55}" type="pres">
      <dgm:prSet presAssocID="{F9F23869-B1CC-49EA-B666-102816DDC68D}" presName="spaceRect" presStyleCnt="0"/>
      <dgm:spPr/>
    </dgm:pt>
    <dgm:pt modelId="{787B5D2A-F9C6-4036-BACC-3B6BF56EF4DC}" type="pres">
      <dgm:prSet presAssocID="{F9F23869-B1CC-49EA-B666-102816DDC68D}" presName="textRect" presStyleLbl="revTx" presStyleIdx="3" presStyleCnt="5">
        <dgm:presLayoutVars>
          <dgm:chMax val="1"/>
          <dgm:chPref val="1"/>
        </dgm:presLayoutVars>
      </dgm:prSet>
      <dgm:spPr/>
    </dgm:pt>
    <dgm:pt modelId="{94493453-970C-4BF4-A65E-74DEB3499E3F}" type="pres">
      <dgm:prSet presAssocID="{A284A2B0-DD57-423D-AA34-BAB1AD3F0ABA}" presName="sibTrans" presStyleCnt="0"/>
      <dgm:spPr/>
    </dgm:pt>
    <dgm:pt modelId="{D2EDCEDF-83AC-471A-889E-DA8FC4A9ED48}" type="pres">
      <dgm:prSet presAssocID="{662131E6-40C3-45B2-912D-FDD0E2E73E04}" presName="compNode" presStyleCnt="0"/>
      <dgm:spPr/>
    </dgm:pt>
    <dgm:pt modelId="{4096C51F-75FE-446C-B261-0CEDE43517E5}" type="pres">
      <dgm:prSet presAssocID="{662131E6-40C3-45B2-912D-FDD0E2E73E0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29636123-C4AB-4AD6-BFFA-F92D54133B48}" type="pres">
      <dgm:prSet presAssocID="{662131E6-40C3-45B2-912D-FDD0E2E73E04}" presName="spaceRect" presStyleCnt="0"/>
      <dgm:spPr/>
    </dgm:pt>
    <dgm:pt modelId="{8AAFF933-084A-431C-9779-A107FE280CCC}" type="pres">
      <dgm:prSet presAssocID="{662131E6-40C3-45B2-912D-FDD0E2E73E0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2483E01-A88F-4F3C-A440-3CFED51189C8}" type="presOf" srcId="{12966B1D-93B4-44AE-A9C2-377FC9A38F73}" destId="{9268818D-BFB5-4370-99C5-AB1B6955FFB4}" srcOrd="0" destOrd="0" presId="urn:microsoft.com/office/officeart/2018/2/layout/IconLabelList"/>
    <dgm:cxn modelId="{525BD00F-3042-429C-80D8-C765F8903632}" type="presOf" srcId="{6A2C7D53-7662-4EFD-8A38-E19ACF316CB1}" destId="{13ED2364-6D48-4EC6-827E-0C36C9CFF9D8}" srcOrd="0" destOrd="0" presId="urn:microsoft.com/office/officeart/2018/2/layout/IconLabelList"/>
    <dgm:cxn modelId="{8AB6052F-6000-45A1-BFC1-8662530B1C74}" srcId="{6A2C7D53-7662-4EFD-8A38-E19ACF316CB1}" destId="{6A3FE547-4BBE-4EF7-86F0-56C6139DB68E}" srcOrd="0" destOrd="0" parTransId="{02573227-0F38-4942-AF35-ECAD02636C45}" sibTransId="{0FAA2A35-D6D5-41B5-B7A5-341B5B78D563}"/>
    <dgm:cxn modelId="{5E375E31-7B1B-4DBC-B7E1-4870C47BF9B5}" type="presOf" srcId="{2FA7BBF6-1EE0-4127-9F6D-8D0A10C4B3F3}" destId="{7B73B4A8-2C94-4C8C-A66C-789D5434719E}" srcOrd="0" destOrd="0" presId="urn:microsoft.com/office/officeart/2018/2/layout/IconLabelList"/>
    <dgm:cxn modelId="{48290D36-9702-4A64-8C58-29FF7AEBD56E}" srcId="{6A2C7D53-7662-4EFD-8A38-E19ACF316CB1}" destId="{12966B1D-93B4-44AE-A9C2-377FC9A38F73}" srcOrd="2" destOrd="0" parTransId="{0DDF22D1-9EBD-44DE-BC61-8E699FE01A74}" sibTransId="{1DCB36A8-76B4-4843-A074-BB86F4096FBB}"/>
    <dgm:cxn modelId="{1B4A483C-C7FB-4452-BF8C-08F71C75DFDB}" type="presOf" srcId="{6A3FE547-4BBE-4EF7-86F0-56C6139DB68E}" destId="{77AF2D5B-810F-45AC-8C94-56FBDC889838}" srcOrd="0" destOrd="0" presId="urn:microsoft.com/office/officeart/2018/2/layout/IconLabelList"/>
    <dgm:cxn modelId="{651E8E53-6DCE-4AB9-9BA8-95B9B211C875}" srcId="{6A2C7D53-7662-4EFD-8A38-E19ACF316CB1}" destId="{662131E6-40C3-45B2-912D-FDD0E2E73E04}" srcOrd="4" destOrd="0" parTransId="{577960FB-B387-48A0-98B4-9383AEE4B81B}" sibTransId="{6F7792BF-461A-48C4-AE3F-FF97681641A4}"/>
    <dgm:cxn modelId="{55D80680-DE15-4781-9E51-8D351C45A268}" srcId="{6A2C7D53-7662-4EFD-8A38-E19ACF316CB1}" destId="{2FA7BBF6-1EE0-4127-9F6D-8D0A10C4B3F3}" srcOrd="1" destOrd="0" parTransId="{396D743F-EB31-4380-8F0F-23D27EA0F3EB}" sibTransId="{F5D07AC9-24BD-4D0C-8707-395BEBFF4FD9}"/>
    <dgm:cxn modelId="{20800D9A-A4FC-47EC-AB1B-92BFFA37E3F5}" srcId="{6A2C7D53-7662-4EFD-8A38-E19ACF316CB1}" destId="{F9F23869-B1CC-49EA-B666-102816DDC68D}" srcOrd="3" destOrd="0" parTransId="{94DB0DEB-4C1A-4A9E-942F-742C77480602}" sibTransId="{A284A2B0-DD57-423D-AA34-BAB1AD3F0ABA}"/>
    <dgm:cxn modelId="{E7CEA1A1-7D96-4728-9A44-D23E840E7E88}" type="presOf" srcId="{662131E6-40C3-45B2-912D-FDD0E2E73E04}" destId="{8AAFF933-084A-431C-9779-A107FE280CCC}" srcOrd="0" destOrd="0" presId="urn:microsoft.com/office/officeart/2018/2/layout/IconLabelList"/>
    <dgm:cxn modelId="{B11E0AE3-83F5-4932-9274-2173068138CD}" type="presOf" srcId="{F9F23869-B1CC-49EA-B666-102816DDC68D}" destId="{787B5D2A-F9C6-4036-BACC-3B6BF56EF4DC}" srcOrd="0" destOrd="0" presId="urn:microsoft.com/office/officeart/2018/2/layout/IconLabelList"/>
    <dgm:cxn modelId="{746784D8-EBCC-4A35-BF5D-CB02D5A396CD}" type="presParOf" srcId="{13ED2364-6D48-4EC6-827E-0C36C9CFF9D8}" destId="{DE3A964F-1D78-4438-85B2-24BE85CF448D}" srcOrd="0" destOrd="0" presId="urn:microsoft.com/office/officeart/2018/2/layout/IconLabelList"/>
    <dgm:cxn modelId="{B138FFE2-1F8C-4499-BAE3-5BF9D5929A0C}" type="presParOf" srcId="{DE3A964F-1D78-4438-85B2-24BE85CF448D}" destId="{75DAA2D4-C72E-4060-8E9E-915E3B808D05}" srcOrd="0" destOrd="0" presId="urn:microsoft.com/office/officeart/2018/2/layout/IconLabelList"/>
    <dgm:cxn modelId="{D539A631-1B94-4A35-A63E-2529501F0160}" type="presParOf" srcId="{DE3A964F-1D78-4438-85B2-24BE85CF448D}" destId="{E82B9AD4-DBEA-4DB0-B9CD-6D1CA66AF412}" srcOrd="1" destOrd="0" presId="urn:microsoft.com/office/officeart/2018/2/layout/IconLabelList"/>
    <dgm:cxn modelId="{4292444E-A6E4-49B0-8FBD-0653084F2CA6}" type="presParOf" srcId="{DE3A964F-1D78-4438-85B2-24BE85CF448D}" destId="{77AF2D5B-810F-45AC-8C94-56FBDC889838}" srcOrd="2" destOrd="0" presId="urn:microsoft.com/office/officeart/2018/2/layout/IconLabelList"/>
    <dgm:cxn modelId="{C734D5C7-F094-4B56-AAE3-9408143028C6}" type="presParOf" srcId="{13ED2364-6D48-4EC6-827E-0C36C9CFF9D8}" destId="{CF1C52FF-D434-43A6-AD73-2B44438953F0}" srcOrd="1" destOrd="0" presId="urn:microsoft.com/office/officeart/2018/2/layout/IconLabelList"/>
    <dgm:cxn modelId="{A5FB6A89-1FC0-467E-9877-0B07FB70EE79}" type="presParOf" srcId="{13ED2364-6D48-4EC6-827E-0C36C9CFF9D8}" destId="{C9F15F15-D7B9-45DF-9447-525E921FE4D4}" srcOrd="2" destOrd="0" presId="urn:microsoft.com/office/officeart/2018/2/layout/IconLabelList"/>
    <dgm:cxn modelId="{7BCF63BF-2E26-44FA-8242-7424E70222AD}" type="presParOf" srcId="{C9F15F15-D7B9-45DF-9447-525E921FE4D4}" destId="{363CAD29-13BA-4E0D-A921-74CB12DE4D92}" srcOrd="0" destOrd="0" presId="urn:microsoft.com/office/officeart/2018/2/layout/IconLabelList"/>
    <dgm:cxn modelId="{EE3CCD17-6BBB-4AF1-AFE7-85C3C8925B17}" type="presParOf" srcId="{C9F15F15-D7B9-45DF-9447-525E921FE4D4}" destId="{EC3157D4-6FAE-4D50-812D-CC94FF0EA30D}" srcOrd="1" destOrd="0" presId="urn:microsoft.com/office/officeart/2018/2/layout/IconLabelList"/>
    <dgm:cxn modelId="{FAC4E7B6-6BEF-4EE7-ADC7-ACE066941435}" type="presParOf" srcId="{C9F15F15-D7B9-45DF-9447-525E921FE4D4}" destId="{7B73B4A8-2C94-4C8C-A66C-789D5434719E}" srcOrd="2" destOrd="0" presId="urn:microsoft.com/office/officeart/2018/2/layout/IconLabelList"/>
    <dgm:cxn modelId="{1E343EB6-CBCD-4AEC-9ECF-230A10E57CFB}" type="presParOf" srcId="{13ED2364-6D48-4EC6-827E-0C36C9CFF9D8}" destId="{96F21103-7F72-44F6-B39B-E399069E99AE}" srcOrd="3" destOrd="0" presId="urn:microsoft.com/office/officeart/2018/2/layout/IconLabelList"/>
    <dgm:cxn modelId="{C6A93DD1-A157-42A7-A2D3-3000F390ED48}" type="presParOf" srcId="{13ED2364-6D48-4EC6-827E-0C36C9CFF9D8}" destId="{DBE543C5-9BA0-4EA8-8DA5-FE75BCCDC82B}" srcOrd="4" destOrd="0" presId="urn:microsoft.com/office/officeart/2018/2/layout/IconLabelList"/>
    <dgm:cxn modelId="{9FE49362-DAAF-4E66-BC91-ABAF4001AFC8}" type="presParOf" srcId="{DBE543C5-9BA0-4EA8-8DA5-FE75BCCDC82B}" destId="{620D7FAB-AF8E-4B19-9395-888B29E7423F}" srcOrd="0" destOrd="0" presId="urn:microsoft.com/office/officeart/2018/2/layout/IconLabelList"/>
    <dgm:cxn modelId="{19039608-A365-4930-B304-975703236436}" type="presParOf" srcId="{DBE543C5-9BA0-4EA8-8DA5-FE75BCCDC82B}" destId="{73D24A0C-2D0B-4781-A2CE-BAF495ED49C0}" srcOrd="1" destOrd="0" presId="urn:microsoft.com/office/officeart/2018/2/layout/IconLabelList"/>
    <dgm:cxn modelId="{94AB7D3E-FF9A-4A30-B006-92F414376213}" type="presParOf" srcId="{DBE543C5-9BA0-4EA8-8DA5-FE75BCCDC82B}" destId="{9268818D-BFB5-4370-99C5-AB1B6955FFB4}" srcOrd="2" destOrd="0" presId="urn:microsoft.com/office/officeart/2018/2/layout/IconLabelList"/>
    <dgm:cxn modelId="{7CCD1088-A215-4E57-AB4A-54D508AC1C7C}" type="presParOf" srcId="{13ED2364-6D48-4EC6-827E-0C36C9CFF9D8}" destId="{162B479D-657D-43CB-8A47-0613792DED90}" srcOrd="5" destOrd="0" presId="urn:microsoft.com/office/officeart/2018/2/layout/IconLabelList"/>
    <dgm:cxn modelId="{C6FA3D59-2474-4D89-B42D-505597768AA6}" type="presParOf" srcId="{13ED2364-6D48-4EC6-827E-0C36C9CFF9D8}" destId="{BA3EDB66-16F9-4768-8BE8-AF355BD8A92C}" srcOrd="6" destOrd="0" presId="urn:microsoft.com/office/officeart/2018/2/layout/IconLabelList"/>
    <dgm:cxn modelId="{0B530D86-BAB5-4411-9A76-58A0F3753B0B}" type="presParOf" srcId="{BA3EDB66-16F9-4768-8BE8-AF355BD8A92C}" destId="{DB49820D-5DAC-4DA5-BCD0-541B544AC481}" srcOrd="0" destOrd="0" presId="urn:microsoft.com/office/officeart/2018/2/layout/IconLabelList"/>
    <dgm:cxn modelId="{777C95F2-1B1E-4B33-9887-5A28E9A96F26}" type="presParOf" srcId="{BA3EDB66-16F9-4768-8BE8-AF355BD8A92C}" destId="{E81B0991-4B7C-4C3D-8F1D-4D7EB191CC55}" srcOrd="1" destOrd="0" presId="urn:microsoft.com/office/officeart/2018/2/layout/IconLabelList"/>
    <dgm:cxn modelId="{0170857B-7370-4357-A8F1-F847FCE250A7}" type="presParOf" srcId="{BA3EDB66-16F9-4768-8BE8-AF355BD8A92C}" destId="{787B5D2A-F9C6-4036-BACC-3B6BF56EF4DC}" srcOrd="2" destOrd="0" presId="urn:microsoft.com/office/officeart/2018/2/layout/IconLabelList"/>
    <dgm:cxn modelId="{55A6B839-F0E1-4D9D-B9E2-36E8780E88FF}" type="presParOf" srcId="{13ED2364-6D48-4EC6-827E-0C36C9CFF9D8}" destId="{94493453-970C-4BF4-A65E-74DEB3499E3F}" srcOrd="7" destOrd="0" presId="urn:microsoft.com/office/officeart/2018/2/layout/IconLabelList"/>
    <dgm:cxn modelId="{2AA7C293-1BB5-46EE-9351-EBF666426077}" type="presParOf" srcId="{13ED2364-6D48-4EC6-827E-0C36C9CFF9D8}" destId="{D2EDCEDF-83AC-471A-889E-DA8FC4A9ED48}" srcOrd="8" destOrd="0" presId="urn:microsoft.com/office/officeart/2018/2/layout/IconLabelList"/>
    <dgm:cxn modelId="{532731F7-BDC5-49EA-BC65-A85C82E47923}" type="presParOf" srcId="{D2EDCEDF-83AC-471A-889E-DA8FC4A9ED48}" destId="{4096C51F-75FE-446C-B261-0CEDE43517E5}" srcOrd="0" destOrd="0" presId="urn:microsoft.com/office/officeart/2018/2/layout/IconLabelList"/>
    <dgm:cxn modelId="{7A1E348E-6403-400B-AD81-CA98F6046368}" type="presParOf" srcId="{D2EDCEDF-83AC-471A-889E-DA8FC4A9ED48}" destId="{29636123-C4AB-4AD6-BFFA-F92D54133B48}" srcOrd="1" destOrd="0" presId="urn:microsoft.com/office/officeart/2018/2/layout/IconLabelList"/>
    <dgm:cxn modelId="{B1D1DA2C-BFB9-4351-8447-3EDF1EA4A1EF}" type="presParOf" srcId="{D2EDCEDF-83AC-471A-889E-DA8FC4A9ED48}" destId="{8AAFF933-084A-431C-9779-A107FE280CC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BFB103-E1D8-42D5-B0D8-D357B20E1C29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B9F20C1-A5C7-4AD4-B78D-87901DE3F65F}">
      <dgm:prSet/>
      <dgm:spPr/>
      <dgm:t>
        <a:bodyPr/>
        <a:lstStyle/>
        <a:p>
          <a:r>
            <a:rPr lang="en-US"/>
            <a:t>Flash</a:t>
          </a:r>
        </a:p>
      </dgm:t>
    </dgm:pt>
    <dgm:pt modelId="{B6712F7B-21FB-46F4-A7E0-0B182F8EAED0}" type="parTrans" cxnId="{4BA5375D-6F57-4EF0-9FBB-F4361AB6942D}">
      <dgm:prSet/>
      <dgm:spPr/>
      <dgm:t>
        <a:bodyPr/>
        <a:lstStyle/>
        <a:p>
          <a:endParaRPr lang="en-US"/>
        </a:p>
      </dgm:t>
    </dgm:pt>
    <dgm:pt modelId="{1DC695FB-043E-4A86-9E5C-CC5BE7FCEFD9}" type="sibTrans" cxnId="{4BA5375D-6F57-4EF0-9FBB-F4361AB6942D}">
      <dgm:prSet/>
      <dgm:spPr/>
      <dgm:t>
        <a:bodyPr/>
        <a:lstStyle/>
        <a:p>
          <a:endParaRPr lang="en-US"/>
        </a:p>
      </dgm:t>
    </dgm:pt>
    <dgm:pt modelId="{35B81296-541A-4C56-9C45-5B2C6A68E68F}">
      <dgm:prSet/>
      <dgm:spPr/>
      <dgm:t>
        <a:bodyPr/>
        <a:lstStyle/>
        <a:p>
          <a:r>
            <a:rPr lang="en-US"/>
            <a:t>Flash OS onto SD Card</a:t>
          </a:r>
        </a:p>
      </dgm:t>
    </dgm:pt>
    <dgm:pt modelId="{D6771CBC-1548-4F48-B4CF-189471F4D215}" type="parTrans" cxnId="{68FD65CC-7FD1-4B74-9B4C-F419343F2326}">
      <dgm:prSet/>
      <dgm:spPr/>
      <dgm:t>
        <a:bodyPr/>
        <a:lstStyle/>
        <a:p>
          <a:endParaRPr lang="en-US"/>
        </a:p>
      </dgm:t>
    </dgm:pt>
    <dgm:pt modelId="{27114B9F-3C40-450D-9F71-B98AE7699270}" type="sibTrans" cxnId="{68FD65CC-7FD1-4B74-9B4C-F419343F2326}">
      <dgm:prSet/>
      <dgm:spPr/>
      <dgm:t>
        <a:bodyPr/>
        <a:lstStyle/>
        <a:p>
          <a:endParaRPr lang="en-US"/>
        </a:p>
      </dgm:t>
    </dgm:pt>
    <dgm:pt modelId="{48D5C71F-8BB6-4F83-8E8A-A225FF3D70E3}">
      <dgm:prSet/>
      <dgm:spPr/>
      <dgm:t>
        <a:bodyPr/>
        <a:lstStyle/>
        <a:p>
          <a:r>
            <a:rPr lang="en-US"/>
            <a:t>Enable</a:t>
          </a:r>
        </a:p>
      </dgm:t>
    </dgm:pt>
    <dgm:pt modelId="{DFCC735C-9175-4F74-A7F6-0F0D8B604B67}" type="parTrans" cxnId="{FDF6D0E5-6E72-4044-8DF7-9CD864747494}">
      <dgm:prSet/>
      <dgm:spPr/>
      <dgm:t>
        <a:bodyPr/>
        <a:lstStyle/>
        <a:p>
          <a:endParaRPr lang="en-US"/>
        </a:p>
      </dgm:t>
    </dgm:pt>
    <dgm:pt modelId="{9DD5C614-CDD3-4F4A-B6D6-DE86C86EA2F3}" type="sibTrans" cxnId="{FDF6D0E5-6E72-4044-8DF7-9CD864747494}">
      <dgm:prSet/>
      <dgm:spPr/>
      <dgm:t>
        <a:bodyPr/>
        <a:lstStyle/>
        <a:p>
          <a:endParaRPr lang="en-US"/>
        </a:p>
      </dgm:t>
    </dgm:pt>
    <dgm:pt modelId="{4DF7D383-42B7-49BD-A7EE-41B1AE722D61}">
      <dgm:prSet/>
      <dgm:spPr/>
      <dgm:t>
        <a:bodyPr/>
        <a:lstStyle/>
        <a:p>
          <a:r>
            <a:rPr lang="en-US"/>
            <a:t>Enable SSH and Wi-Fi</a:t>
          </a:r>
        </a:p>
      </dgm:t>
    </dgm:pt>
    <dgm:pt modelId="{6BD870E5-F46C-45F5-90D2-8E4150FD19AC}" type="parTrans" cxnId="{27A1567C-9600-40BF-9F26-C8E34152C725}">
      <dgm:prSet/>
      <dgm:spPr/>
      <dgm:t>
        <a:bodyPr/>
        <a:lstStyle/>
        <a:p>
          <a:endParaRPr lang="en-US"/>
        </a:p>
      </dgm:t>
    </dgm:pt>
    <dgm:pt modelId="{FF319A80-5C52-479A-9DC2-4F1363714877}" type="sibTrans" cxnId="{27A1567C-9600-40BF-9F26-C8E34152C725}">
      <dgm:prSet/>
      <dgm:spPr/>
      <dgm:t>
        <a:bodyPr/>
        <a:lstStyle/>
        <a:p>
          <a:endParaRPr lang="en-US"/>
        </a:p>
      </dgm:t>
    </dgm:pt>
    <dgm:pt modelId="{C11B0708-8210-4080-AF47-3FF95371018A}">
      <dgm:prSet/>
      <dgm:spPr/>
      <dgm:t>
        <a:bodyPr/>
        <a:lstStyle/>
        <a:p>
          <a:r>
            <a:rPr lang="en-US"/>
            <a:t>Connect</a:t>
          </a:r>
        </a:p>
      </dgm:t>
    </dgm:pt>
    <dgm:pt modelId="{C5619155-E4A1-4860-84D8-085F2427C79E}" type="parTrans" cxnId="{8E5363A0-22C9-425C-A689-6ED2B92604B6}">
      <dgm:prSet/>
      <dgm:spPr/>
      <dgm:t>
        <a:bodyPr/>
        <a:lstStyle/>
        <a:p>
          <a:endParaRPr lang="en-US"/>
        </a:p>
      </dgm:t>
    </dgm:pt>
    <dgm:pt modelId="{89277674-3B18-487C-9012-9A0B85C2081C}" type="sibTrans" cxnId="{8E5363A0-22C9-425C-A689-6ED2B92604B6}">
      <dgm:prSet/>
      <dgm:spPr/>
      <dgm:t>
        <a:bodyPr/>
        <a:lstStyle/>
        <a:p>
          <a:endParaRPr lang="en-US"/>
        </a:p>
      </dgm:t>
    </dgm:pt>
    <dgm:pt modelId="{F975820B-834D-41A0-9D28-2CE35B4C987A}">
      <dgm:prSet/>
      <dgm:spPr/>
      <dgm:t>
        <a:bodyPr/>
        <a:lstStyle/>
        <a:p>
          <a:r>
            <a:rPr lang="en-US"/>
            <a:t>Connect via CMD (SSH)</a:t>
          </a:r>
        </a:p>
      </dgm:t>
    </dgm:pt>
    <dgm:pt modelId="{95226014-12F8-428C-8368-00AB2B227EAA}" type="parTrans" cxnId="{26CC8C1F-1FE8-42F5-A0DA-306A718A5BC0}">
      <dgm:prSet/>
      <dgm:spPr/>
      <dgm:t>
        <a:bodyPr/>
        <a:lstStyle/>
        <a:p>
          <a:endParaRPr lang="en-US"/>
        </a:p>
      </dgm:t>
    </dgm:pt>
    <dgm:pt modelId="{FE57E09A-7FF7-439A-9F90-22C9AF79A52D}" type="sibTrans" cxnId="{26CC8C1F-1FE8-42F5-A0DA-306A718A5BC0}">
      <dgm:prSet/>
      <dgm:spPr/>
      <dgm:t>
        <a:bodyPr/>
        <a:lstStyle/>
        <a:p>
          <a:endParaRPr lang="en-US"/>
        </a:p>
      </dgm:t>
    </dgm:pt>
    <dgm:pt modelId="{4B230770-212F-4BA0-9FA6-A2ED17C98381}">
      <dgm:prSet/>
      <dgm:spPr/>
      <dgm:t>
        <a:bodyPr/>
        <a:lstStyle/>
        <a:p>
          <a:r>
            <a:rPr lang="en-US"/>
            <a:t>Update and upgrade</a:t>
          </a:r>
        </a:p>
      </dgm:t>
    </dgm:pt>
    <dgm:pt modelId="{88144253-624C-42FC-823A-31E3949E914F}" type="parTrans" cxnId="{514E56B0-EEB9-434F-BEF4-1607037A5FE2}">
      <dgm:prSet/>
      <dgm:spPr/>
      <dgm:t>
        <a:bodyPr/>
        <a:lstStyle/>
        <a:p>
          <a:endParaRPr lang="en-US"/>
        </a:p>
      </dgm:t>
    </dgm:pt>
    <dgm:pt modelId="{8331344B-FA68-4F78-B910-2F8A0D889E04}" type="sibTrans" cxnId="{514E56B0-EEB9-434F-BEF4-1607037A5FE2}">
      <dgm:prSet/>
      <dgm:spPr/>
      <dgm:t>
        <a:bodyPr/>
        <a:lstStyle/>
        <a:p>
          <a:endParaRPr lang="en-US"/>
        </a:p>
      </dgm:t>
    </dgm:pt>
    <dgm:pt modelId="{40B4B046-FF77-458D-BD6D-F3A81FFFFEE0}">
      <dgm:prSet/>
      <dgm:spPr/>
      <dgm:t>
        <a:bodyPr/>
        <a:lstStyle/>
        <a:p>
          <a:r>
            <a:rPr lang="en-US"/>
            <a:t>Update and upgrade system</a:t>
          </a:r>
        </a:p>
      </dgm:t>
    </dgm:pt>
    <dgm:pt modelId="{9A8C60A4-3A7D-486E-8766-E6E69AD6462B}" type="parTrans" cxnId="{EDA534E2-1609-4C42-8CD9-E798FD898F9A}">
      <dgm:prSet/>
      <dgm:spPr/>
      <dgm:t>
        <a:bodyPr/>
        <a:lstStyle/>
        <a:p>
          <a:endParaRPr lang="en-US"/>
        </a:p>
      </dgm:t>
    </dgm:pt>
    <dgm:pt modelId="{2EB2865D-8F12-4588-B5E7-3C189A5EC188}" type="sibTrans" cxnId="{EDA534E2-1609-4C42-8CD9-E798FD898F9A}">
      <dgm:prSet/>
      <dgm:spPr/>
      <dgm:t>
        <a:bodyPr/>
        <a:lstStyle/>
        <a:p>
          <a:endParaRPr lang="en-US"/>
        </a:p>
      </dgm:t>
    </dgm:pt>
    <dgm:pt modelId="{058C822B-A119-43EC-997F-D28743E0320E}" type="pres">
      <dgm:prSet presAssocID="{63BFB103-E1D8-42D5-B0D8-D357B20E1C29}" presName="Name0" presStyleCnt="0">
        <dgm:presLayoutVars>
          <dgm:dir/>
          <dgm:animLvl val="lvl"/>
          <dgm:resizeHandles val="exact"/>
        </dgm:presLayoutVars>
      </dgm:prSet>
      <dgm:spPr/>
    </dgm:pt>
    <dgm:pt modelId="{37A6FDCE-A425-4982-A6CC-30F4D27C3F56}" type="pres">
      <dgm:prSet presAssocID="{4B230770-212F-4BA0-9FA6-A2ED17C98381}" presName="boxAndChildren" presStyleCnt="0"/>
      <dgm:spPr/>
    </dgm:pt>
    <dgm:pt modelId="{732C2F9B-0F27-4510-A7B2-94C1340CA1DD}" type="pres">
      <dgm:prSet presAssocID="{4B230770-212F-4BA0-9FA6-A2ED17C98381}" presName="parentTextBox" presStyleLbl="alignNode1" presStyleIdx="0" presStyleCnt="4"/>
      <dgm:spPr/>
    </dgm:pt>
    <dgm:pt modelId="{E17F7778-50A4-4E6A-A176-671CC2D34695}" type="pres">
      <dgm:prSet presAssocID="{4B230770-212F-4BA0-9FA6-A2ED17C98381}" presName="descendantBox" presStyleLbl="bgAccFollowNode1" presStyleIdx="0" presStyleCnt="4"/>
      <dgm:spPr/>
    </dgm:pt>
    <dgm:pt modelId="{99ABD2BA-A5CF-47F5-BC9F-FDF9A084499D}" type="pres">
      <dgm:prSet presAssocID="{89277674-3B18-487C-9012-9A0B85C2081C}" presName="sp" presStyleCnt="0"/>
      <dgm:spPr/>
    </dgm:pt>
    <dgm:pt modelId="{F200A08B-9374-4375-B382-2B5E51E32CB2}" type="pres">
      <dgm:prSet presAssocID="{C11B0708-8210-4080-AF47-3FF95371018A}" presName="arrowAndChildren" presStyleCnt="0"/>
      <dgm:spPr/>
    </dgm:pt>
    <dgm:pt modelId="{EA566CEC-8459-491C-8452-24D1811F2F21}" type="pres">
      <dgm:prSet presAssocID="{C11B0708-8210-4080-AF47-3FF95371018A}" presName="parentTextArrow" presStyleLbl="node1" presStyleIdx="0" presStyleCnt="0"/>
      <dgm:spPr/>
    </dgm:pt>
    <dgm:pt modelId="{E414AAD6-4AC5-4382-AE91-962EA9084E02}" type="pres">
      <dgm:prSet presAssocID="{C11B0708-8210-4080-AF47-3FF95371018A}" presName="arrow" presStyleLbl="alignNode1" presStyleIdx="1" presStyleCnt="4"/>
      <dgm:spPr/>
    </dgm:pt>
    <dgm:pt modelId="{78939B65-E278-428C-81BD-D26A79E7C580}" type="pres">
      <dgm:prSet presAssocID="{C11B0708-8210-4080-AF47-3FF95371018A}" presName="descendantArrow" presStyleLbl="bgAccFollowNode1" presStyleIdx="1" presStyleCnt="4"/>
      <dgm:spPr/>
    </dgm:pt>
    <dgm:pt modelId="{23EE9770-51F6-4484-BA13-B5902A03959A}" type="pres">
      <dgm:prSet presAssocID="{9DD5C614-CDD3-4F4A-B6D6-DE86C86EA2F3}" presName="sp" presStyleCnt="0"/>
      <dgm:spPr/>
    </dgm:pt>
    <dgm:pt modelId="{9F33C1B9-403B-4A6A-95C3-268ABD75C0A3}" type="pres">
      <dgm:prSet presAssocID="{48D5C71F-8BB6-4F83-8E8A-A225FF3D70E3}" presName="arrowAndChildren" presStyleCnt="0"/>
      <dgm:spPr/>
    </dgm:pt>
    <dgm:pt modelId="{8E6A2B05-6161-44CE-979E-4E52C1F791BD}" type="pres">
      <dgm:prSet presAssocID="{48D5C71F-8BB6-4F83-8E8A-A225FF3D70E3}" presName="parentTextArrow" presStyleLbl="node1" presStyleIdx="0" presStyleCnt="0"/>
      <dgm:spPr/>
    </dgm:pt>
    <dgm:pt modelId="{55E9CEBA-6B5E-4846-8B3F-DB163D7C111E}" type="pres">
      <dgm:prSet presAssocID="{48D5C71F-8BB6-4F83-8E8A-A225FF3D70E3}" presName="arrow" presStyleLbl="alignNode1" presStyleIdx="2" presStyleCnt="4"/>
      <dgm:spPr/>
    </dgm:pt>
    <dgm:pt modelId="{98B293B3-EE61-4FC7-AD34-35C692539500}" type="pres">
      <dgm:prSet presAssocID="{48D5C71F-8BB6-4F83-8E8A-A225FF3D70E3}" presName="descendantArrow" presStyleLbl="bgAccFollowNode1" presStyleIdx="2" presStyleCnt="4"/>
      <dgm:spPr/>
    </dgm:pt>
    <dgm:pt modelId="{934665AB-340B-46C8-BF16-776E33677EE3}" type="pres">
      <dgm:prSet presAssocID="{1DC695FB-043E-4A86-9E5C-CC5BE7FCEFD9}" presName="sp" presStyleCnt="0"/>
      <dgm:spPr/>
    </dgm:pt>
    <dgm:pt modelId="{CE0F353E-A573-4565-B546-37F2D9FD1D82}" type="pres">
      <dgm:prSet presAssocID="{2B9F20C1-A5C7-4AD4-B78D-87901DE3F65F}" presName="arrowAndChildren" presStyleCnt="0"/>
      <dgm:spPr/>
    </dgm:pt>
    <dgm:pt modelId="{408FF18F-F70A-416B-8DBC-BB666DB5386D}" type="pres">
      <dgm:prSet presAssocID="{2B9F20C1-A5C7-4AD4-B78D-87901DE3F65F}" presName="parentTextArrow" presStyleLbl="node1" presStyleIdx="0" presStyleCnt="0"/>
      <dgm:spPr/>
    </dgm:pt>
    <dgm:pt modelId="{D2191E58-CE26-410D-B978-B27C2AF7C6DB}" type="pres">
      <dgm:prSet presAssocID="{2B9F20C1-A5C7-4AD4-B78D-87901DE3F65F}" presName="arrow" presStyleLbl="alignNode1" presStyleIdx="3" presStyleCnt="4"/>
      <dgm:spPr/>
    </dgm:pt>
    <dgm:pt modelId="{B259DE47-96F2-42C0-8F39-24EC5D3DF0FA}" type="pres">
      <dgm:prSet presAssocID="{2B9F20C1-A5C7-4AD4-B78D-87901DE3F65F}" presName="descendantArrow" presStyleLbl="bgAccFollowNode1" presStyleIdx="3" presStyleCnt="4"/>
      <dgm:spPr/>
    </dgm:pt>
  </dgm:ptLst>
  <dgm:cxnLst>
    <dgm:cxn modelId="{A6392104-3EEB-45C5-96A0-4DE5C40B61E5}" type="presOf" srcId="{35B81296-541A-4C56-9C45-5B2C6A68E68F}" destId="{B259DE47-96F2-42C0-8F39-24EC5D3DF0FA}" srcOrd="0" destOrd="0" presId="urn:microsoft.com/office/officeart/2016/7/layout/VerticalDownArrowProcess"/>
    <dgm:cxn modelId="{13073118-D469-4C85-A45B-16445AE63B9F}" type="presOf" srcId="{F975820B-834D-41A0-9D28-2CE35B4C987A}" destId="{78939B65-E278-428C-81BD-D26A79E7C580}" srcOrd="0" destOrd="0" presId="urn:microsoft.com/office/officeart/2016/7/layout/VerticalDownArrowProcess"/>
    <dgm:cxn modelId="{BF4B8218-99AE-4A11-9F68-D263DB841E0D}" type="presOf" srcId="{48D5C71F-8BB6-4F83-8E8A-A225FF3D70E3}" destId="{55E9CEBA-6B5E-4846-8B3F-DB163D7C111E}" srcOrd="1" destOrd="0" presId="urn:microsoft.com/office/officeart/2016/7/layout/VerticalDownArrowProcess"/>
    <dgm:cxn modelId="{7B8CEF1A-69D8-472E-8C4B-24F6DAF6502E}" type="presOf" srcId="{4B230770-212F-4BA0-9FA6-A2ED17C98381}" destId="{732C2F9B-0F27-4510-A7B2-94C1340CA1DD}" srcOrd="0" destOrd="0" presId="urn:microsoft.com/office/officeart/2016/7/layout/VerticalDownArrowProcess"/>
    <dgm:cxn modelId="{26CC8C1F-1FE8-42F5-A0DA-306A718A5BC0}" srcId="{C11B0708-8210-4080-AF47-3FF95371018A}" destId="{F975820B-834D-41A0-9D28-2CE35B4C987A}" srcOrd="0" destOrd="0" parTransId="{95226014-12F8-428C-8368-00AB2B227EAA}" sibTransId="{FE57E09A-7FF7-439A-9F90-22C9AF79A52D}"/>
    <dgm:cxn modelId="{BB417A36-5F75-4504-9A02-7F6E42B161AF}" type="presOf" srcId="{2B9F20C1-A5C7-4AD4-B78D-87901DE3F65F}" destId="{D2191E58-CE26-410D-B978-B27C2AF7C6DB}" srcOrd="1" destOrd="0" presId="urn:microsoft.com/office/officeart/2016/7/layout/VerticalDownArrowProcess"/>
    <dgm:cxn modelId="{4BA5375D-6F57-4EF0-9FBB-F4361AB6942D}" srcId="{63BFB103-E1D8-42D5-B0D8-D357B20E1C29}" destId="{2B9F20C1-A5C7-4AD4-B78D-87901DE3F65F}" srcOrd="0" destOrd="0" parTransId="{B6712F7B-21FB-46F4-A7E0-0B182F8EAED0}" sibTransId="{1DC695FB-043E-4A86-9E5C-CC5BE7FCEFD9}"/>
    <dgm:cxn modelId="{D4D8A550-FF95-4830-A923-BDF4D88E9DE7}" type="presOf" srcId="{40B4B046-FF77-458D-BD6D-F3A81FFFFEE0}" destId="{E17F7778-50A4-4E6A-A176-671CC2D34695}" srcOrd="0" destOrd="0" presId="urn:microsoft.com/office/officeart/2016/7/layout/VerticalDownArrowProcess"/>
    <dgm:cxn modelId="{B54ACB57-F570-497C-8C8B-BBE051C2C8C8}" type="presOf" srcId="{4DF7D383-42B7-49BD-A7EE-41B1AE722D61}" destId="{98B293B3-EE61-4FC7-AD34-35C692539500}" srcOrd="0" destOrd="0" presId="urn:microsoft.com/office/officeart/2016/7/layout/VerticalDownArrowProcess"/>
    <dgm:cxn modelId="{B7EA1158-B396-4815-BD38-E85956187F87}" type="presOf" srcId="{48D5C71F-8BB6-4F83-8E8A-A225FF3D70E3}" destId="{8E6A2B05-6161-44CE-979E-4E52C1F791BD}" srcOrd="0" destOrd="0" presId="urn:microsoft.com/office/officeart/2016/7/layout/VerticalDownArrowProcess"/>
    <dgm:cxn modelId="{27A1567C-9600-40BF-9F26-C8E34152C725}" srcId="{48D5C71F-8BB6-4F83-8E8A-A225FF3D70E3}" destId="{4DF7D383-42B7-49BD-A7EE-41B1AE722D61}" srcOrd="0" destOrd="0" parTransId="{6BD870E5-F46C-45F5-90D2-8E4150FD19AC}" sibTransId="{FF319A80-5C52-479A-9DC2-4F1363714877}"/>
    <dgm:cxn modelId="{2EB3927F-683D-467C-8897-33DEE18BDED2}" type="presOf" srcId="{2B9F20C1-A5C7-4AD4-B78D-87901DE3F65F}" destId="{408FF18F-F70A-416B-8DBC-BB666DB5386D}" srcOrd="0" destOrd="0" presId="urn:microsoft.com/office/officeart/2016/7/layout/VerticalDownArrowProcess"/>
    <dgm:cxn modelId="{1213AB86-790C-4ED5-B8CF-2AD1E65C0862}" type="presOf" srcId="{63BFB103-E1D8-42D5-B0D8-D357B20E1C29}" destId="{058C822B-A119-43EC-997F-D28743E0320E}" srcOrd="0" destOrd="0" presId="urn:microsoft.com/office/officeart/2016/7/layout/VerticalDownArrowProcess"/>
    <dgm:cxn modelId="{8E5363A0-22C9-425C-A689-6ED2B92604B6}" srcId="{63BFB103-E1D8-42D5-B0D8-D357B20E1C29}" destId="{C11B0708-8210-4080-AF47-3FF95371018A}" srcOrd="2" destOrd="0" parTransId="{C5619155-E4A1-4860-84D8-085F2427C79E}" sibTransId="{89277674-3B18-487C-9012-9A0B85C2081C}"/>
    <dgm:cxn modelId="{514E56B0-EEB9-434F-BEF4-1607037A5FE2}" srcId="{63BFB103-E1D8-42D5-B0D8-D357B20E1C29}" destId="{4B230770-212F-4BA0-9FA6-A2ED17C98381}" srcOrd="3" destOrd="0" parTransId="{88144253-624C-42FC-823A-31E3949E914F}" sibTransId="{8331344B-FA68-4F78-B910-2F8A0D889E04}"/>
    <dgm:cxn modelId="{68FD65CC-7FD1-4B74-9B4C-F419343F2326}" srcId="{2B9F20C1-A5C7-4AD4-B78D-87901DE3F65F}" destId="{35B81296-541A-4C56-9C45-5B2C6A68E68F}" srcOrd="0" destOrd="0" parTransId="{D6771CBC-1548-4F48-B4CF-189471F4D215}" sibTransId="{27114B9F-3C40-450D-9F71-B98AE7699270}"/>
    <dgm:cxn modelId="{D9F7E3CE-8350-4C27-8AF3-B72FEA5865B8}" type="presOf" srcId="{C11B0708-8210-4080-AF47-3FF95371018A}" destId="{E414AAD6-4AC5-4382-AE91-962EA9084E02}" srcOrd="1" destOrd="0" presId="urn:microsoft.com/office/officeart/2016/7/layout/VerticalDownArrowProcess"/>
    <dgm:cxn modelId="{EDA534E2-1609-4C42-8CD9-E798FD898F9A}" srcId="{4B230770-212F-4BA0-9FA6-A2ED17C98381}" destId="{40B4B046-FF77-458D-BD6D-F3A81FFFFEE0}" srcOrd="0" destOrd="0" parTransId="{9A8C60A4-3A7D-486E-8766-E6E69AD6462B}" sibTransId="{2EB2865D-8F12-4588-B5E7-3C189A5EC188}"/>
    <dgm:cxn modelId="{FDF6D0E5-6E72-4044-8DF7-9CD864747494}" srcId="{63BFB103-E1D8-42D5-B0D8-D357B20E1C29}" destId="{48D5C71F-8BB6-4F83-8E8A-A225FF3D70E3}" srcOrd="1" destOrd="0" parTransId="{DFCC735C-9175-4F74-A7F6-0F0D8B604B67}" sibTransId="{9DD5C614-CDD3-4F4A-B6D6-DE86C86EA2F3}"/>
    <dgm:cxn modelId="{AAB335F6-9575-418B-95B9-73CBB52B028A}" type="presOf" srcId="{C11B0708-8210-4080-AF47-3FF95371018A}" destId="{EA566CEC-8459-491C-8452-24D1811F2F21}" srcOrd="0" destOrd="0" presId="urn:microsoft.com/office/officeart/2016/7/layout/VerticalDownArrowProcess"/>
    <dgm:cxn modelId="{9933D168-B979-4D44-A1F9-211D1F2DD3EF}" type="presParOf" srcId="{058C822B-A119-43EC-997F-D28743E0320E}" destId="{37A6FDCE-A425-4982-A6CC-30F4D27C3F56}" srcOrd="0" destOrd="0" presId="urn:microsoft.com/office/officeart/2016/7/layout/VerticalDownArrowProcess"/>
    <dgm:cxn modelId="{EE62A915-5B9F-45B8-BFF6-BBF771E45B7B}" type="presParOf" srcId="{37A6FDCE-A425-4982-A6CC-30F4D27C3F56}" destId="{732C2F9B-0F27-4510-A7B2-94C1340CA1DD}" srcOrd="0" destOrd="0" presId="urn:microsoft.com/office/officeart/2016/7/layout/VerticalDownArrowProcess"/>
    <dgm:cxn modelId="{1EA3E3F1-2969-4038-9AEA-3F3FC15176FC}" type="presParOf" srcId="{37A6FDCE-A425-4982-A6CC-30F4D27C3F56}" destId="{E17F7778-50A4-4E6A-A176-671CC2D34695}" srcOrd="1" destOrd="0" presId="urn:microsoft.com/office/officeart/2016/7/layout/VerticalDownArrowProcess"/>
    <dgm:cxn modelId="{6CC5818A-99FB-4038-A7DC-B45DCEE5CE5B}" type="presParOf" srcId="{058C822B-A119-43EC-997F-D28743E0320E}" destId="{99ABD2BA-A5CF-47F5-BC9F-FDF9A084499D}" srcOrd="1" destOrd="0" presId="urn:microsoft.com/office/officeart/2016/7/layout/VerticalDownArrowProcess"/>
    <dgm:cxn modelId="{79CC467D-FE65-46D1-9032-D03A316E391D}" type="presParOf" srcId="{058C822B-A119-43EC-997F-D28743E0320E}" destId="{F200A08B-9374-4375-B382-2B5E51E32CB2}" srcOrd="2" destOrd="0" presId="urn:microsoft.com/office/officeart/2016/7/layout/VerticalDownArrowProcess"/>
    <dgm:cxn modelId="{C1FCF894-52AF-4B9F-8B16-B5A6550BB179}" type="presParOf" srcId="{F200A08B-9374-4375-B382-2B5E51E32CB2}" destId="{EA566CEC-8459-491C-8452-24D1811F2F21}" srcOrd="0" destOrd="0" presId="urn:microsoft.com/office/officeart/2016/7/layout/VerticalDownArrowProcess"/>
    <dgm:cxn modelId="{BAC7130F-FE45-456A-B891-BBC4D6700384}" type="presParOf" srcId="{F200A08B-9374-4375-B382-2B5E51E32CB2}" destId="{E414AAD6-4AC5-4382-AE91-962EA9084E02}" srcOrd="1" destOrd="0" presId="urn:microsoft.com/office/officeart/2016/7/layout/VerticalDownArrowProcess"/>
    <dgm:cxn modelId="{BF4CD69A-8560-4FA2-82AF-2E25D01B8622}" type="presParOf" srcId="{F200A08B-9374-4375-B382-2B5E51E32CB2}" destId="{78939B65-E278-428C-81BD-D26A79E7C580}" srcOrd="2" destOrd="0" presId="urn:microsoft.com/office/officeart/2016/7/layout/VerticalDownArrowProcess"/>
    <dgm:cxn modelId="{16CDEB93-CD49-4090-AB9E-9219801D097D}" type="presParOf" srcId="{058C822B-A119-43EC-997F-D28743E0320E}" destId="{23EE9770-51F6-4484-BA13-B5902A03959A}" srcOrd="3" destOrd="0" presId="urn:microsoft.com/office/officeart/2016/7/layout/VerticalDownArrowProcess"/>
    <dgm:cxn modelId="{24F630BA-E7B3-428D-AD21-4F45BAA71C7A}" type="presParOf" srcId="{058C822B-A119-43EC-997F-D28743E0320E}" destId="{9F33C1B9-403B-4A6A-95C3-268ABD75C0A3}" srcOrd="4" destOrd="0" presId="urn:microsoft.com/office/officeart/2016/7/layout/VerticalDownArrowProcess"/>
    <dgm:cxn modelId="{10D2E4BC-6A44-4DFB-9655-BF32B56D3A9C}" type="presParOf" srcId="{9F33C1B9-403B-4A6A-95C3-268ABD75C0A3}" destId="{8E6A2B05-6161-44CE-979E-4E52C1F791BD}" srcOrd="0" destOrd="0" presId="urn:microsoft.com/office/officeart/2016/7/layout/VerticalDownArrowProcess"/>
    <dgm:cxn modelId="{C993B02E-127A-46DF-89A3-141203D35573}" type="presParOf" srcId="{9F33C1B9-403B-4A6A-95C3-268ABD75C0A3}" destId="{55E9CEBA-6B5E-4846-8B3F-DB163D7C111E}" srcOrd="1" destOrd="0" presId="urn:microsoft.com/office/officeart/2016/7/layout/VerticalDownArrowProcess"/>
    <dgm:cxn modelId="{372CECDD-5F69-4420-A334-EC362CE092D4}" type="presParOf" srcId="{9F33C1B9-403B-4A6A-95C3-268ABD75C0A3}" destId="{98B293B3-EE61-4FC7-AD34-35C692539500}" srcOrd="2" destOrd="0" presId="urn:microsoft.com/office/officeart/2016/7/layout/VerticalDownArrowProcess"/>
    <dgm:cxn modelId="{C0A9CEF3-1502-419C-A15E-B7954B8E31DE}" type="presParOf" srcId="{058C822B-A119-43EC-997F-D28743E0320E}" destId="{934665AB-340B-46C8-BF16-776E33677EE3}" srcOrd="5" destOrd="0" presId="urn:microsoft.com/office/officeart/2016/7/layout/VerticalDownArrowProcess"/>
    <dgm:cxn modelId="{7E4D729E-2D75-4911-92C4-8568E19F9C8C}" type="presParOf" srcId="{058C822B-A119-43EC-997F-D28743E0320E}" destId="{CE0F353E-A573-4565-B546-37F2D9FD1D82}" srcOrd="6" destOrd="0" presId="urn:microsoft.com/office/officeart/2016/7/layout/VerticalDownArrowProcess"/>
    <dgm:cxn modelId="{C52905A2-5E15-4E6D-8FAC-66493A6EB6B1}" type="presParOf" srcId="{CE0F353E-A573-4565-B546-37F2D9FD1D82}" destId="{408FF18F-F70A-416B-8DBC-BB666DB5386D}" srcOrd="0" destOrd="0" presId="urn:microsoft.com/office/officeart/2016/7/layout/VerticalDownArrowProcess"/>
    <dgm:cxn modelId="{0101CCFE-4585-4650-A26E-498BB29FCD7F}" type="presParOf" srcId="{CE0F353E-A573-4565-B546-37F2D9FD1D82}" destId="{D2191E58-CE26-410D-B978-B27C2AF7C6DB}" srcOrd="1" destOrd="0" presId="urn:microsoft.com/office/officeart/2016/7/layout/VerticalDownArrowProcess"/>
    <dgm:cxn modelId="{782B0B2C-295E-45B7-880F-2EC082F68917}" type="presParOf" srcId="{CE0F353E-A573-4565-B546-37F2D9FD1D82}" destId="{B259DE47-96F2-42C0-8F39-24EC5D3DF0FA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20B547-F201-4CF7-9DE4-6749100296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4D17AEE-D773-43FA-BF7E-36A37F8095D9}">
      <dgm:prSet/>
      <dgm:spPr/>
      <dgm:t>
        <a:bodyPr/>
        <a:lstStyle/>
        <a:p>
          <a:r>
            <a:rPr lang="en-US"/>
            <a:t>Clone RetroPie Setup Script</a:t>
          </a:r>
        </a:p>
      </dgm:t>
    </dgm:pt>
    <dgm:pt modelId="{8104B552-C055-49CE-9467-E6AD84FC340D}" type="parTrans" cxnId="{EB019349-B8F1-4793-8819-97037FD088F2}">
      <dgm:prSet/>
      <dgm:spPr/>
      <dgm:t>
        <a:bodyPr/>
        <a:lstStyle/>
        <a:p>
          <a:endParaRPr lang="en-US"/>
        </a:p>
      </dgm:t>
    </dgm:pt>
    <dgm:pt modelId="{3D10CD59-BD57-48B9-8459-AB8C621E3B72}" type="sibTrans" cxnId="{EB019349-B8F1-4793-8819-97037FD088F2}">
      <dgm:prSet/>
      <dgm:spPr/>
      <dgm:t>
        <a:bodyPr/>
        <a:lstStyle/>
        <a:p>
          <a:endParaRPr lang="en-US"/>
        </a:p>
      </dgm:t>
    </dgm:pt>
    <dgm:pt modelId="{24E15318-F455-472E-AED4-E0A619D4D6AB}">
      <dgm:prSet/>
      <dgm:spPr/>
      <dgm:t>
        <a:bodyPr/>
        <a:lstStyle/>
        <a:p>
          <a:r>
            <a:rPr lang="en-US"/>
            <a:t>Basic install of RetroPie</a:t>
          </a:r>
        </a:p>
      </dgm:t>
    </dgm:pt>
    <dgm:pt modelId="{0E9D6EBF-199E-42B1-BD92-71579B0DE860}" type="parTrans" cxnId="{B8416C66-2C73-4364-A1CC-C69EF16FEAC7}">
      <dgm:prSet/>
      <dgm:spPr/>
      <dgm:t>
        <a:bodyPr/>
        <a:lstStyle/>
        <a:p>
          <a:endParaRPr lang="en-US"/>
        </a:p>
      </dgm:t>
    </dgm:pt>
    <dgm:pt modelId="{EFAAEB7A-17AB-4B23-BE99-ABBA1A267449}" type="sibTrans" cxnId="{B8416C66-2C73-4364-A1CC-C69EF16FEAC7}">
      <dgm:prSet/>
      <dgm:spPr/>
      <dgm:t>
        <a:bodyPr/>
        <a:lstStyle/>
        <a:p>
          <a:endParaRPr lang="en-US"/>
        </a:p>
      </dgm:t>
    </dgm:pt>
    <dgm:pt modelId="{D55D915B-7B47-46CC-BBDE-E583FA1A6CB4}">
      <dgm:prSet/>
      <dgm:spPr/>
      <dgm:t>
        <a:bodyPr/>
        <a:lstStyle/>
        <a:p>
          <a:r>
            <a:rPr lang="en-US"/>
            <a:t>ROMs added using WinSCP into /RetroPie/roms/</a:t>
          </a:r>
        </a:p>
      </dgm:t>
    </dgm:pt>
    <dgm:pt modelId="{162D931C-E05B-4429-9FA1-19092AEF6388}" type="parTrans" cxnId="{7B0635F6-ACFB-4B37-996E-759346A2EB70}">
      <dgm:prSet/>
      <dgm:spPr/>
      <dgm:t>
        <a:bodyPr/>
        <a:lstStyle/>
        <a:p>
          <a:endParaRPr lang="en-US"/>
        </a:p>
      </dgm:t>
    </dgm:pt>
    <dgm:pt modelId="{2EE05125-3D20-41BF-92F3-37BBA10FCED1}" type="sibTrans" cxnId="{7B0635F6-ACFB-4B37-996E-759346A2EB70}">
      <dgm:prSet/>
      <dgm:spPr/>
      <dgm:t>
        <a:bodyPr/>
        <a:lstStyle/>
        <a:p>
          <a:endParaRPr lang="en-US"/>
        </a:p>
      </dgm:t>
    </dgm:pt>
    <dgm:pt modelId="{4AA2FD97-F6F1-4C44-AB31-EDDC87D00684}" type="pres">
      <dgm:prSet presAssocID="{C820B547-F201-4CF7-9DE4-674910029668}" presName="linear" presStyleCnt="0">
        <dgm:presLayoutVars>
          <dgm:animLvl val="lvl"/>
          <dgm:resizeHandles val="exact"/>
        </dgm:presLayoutVars>
      </dgm:prSet>
      <dgm:spPr/>
    </dgm:pt>
    <dgm:pt modelId="{459B7344-9954-4BE3-9A58-A74184B6BAFB}" type="pres">
      <dgm:prSet presAssocID="{B4D17AEE-D773-43FA-BF7E-36A37F8095D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A6AF20B-EE8D-4679-9AE7-FCA21B847C68}" type="pres">
      <dgm:prSet presAssocID="{3D10CD59-BD57-48B9-8459-AB8C621E3B72}" presName="spacer" presStyleCnt="0"/>
      <dgm:spPr/>
    </dgm:pt>
    <dgm:pt modelId="{A2099FAD-ACE5-486E-AB07-A42A730B4779}" type="pres">
      <dgm:prSet presAssocID="{24E15318-F455-472E-AED4-E0A619D4D6A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BC344B-F327-48A4-B946-BC1899A2E754}" type="pres">
      <dgm:prSet presAssocID="{EFAAEB7A-17AB-4B23-BE99-ABBA1A267449}" presName="spacer" presStyleCnt="0"/>
      <dgm:spPr/>
    </dgm:pt>
    <dgm:pt modelId="{A19C1760-9173-4F95-813A-C664C3BE9765}" type="pres">
      <dgm:prSet presAssocID="{D55D915B-7B47-46CC-BBDE-E583FA1A6CB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15C5C61-2245-415E-889E-9C3D59C5D19A}" type="presOf" srcId="{D55D915B-7B47-46CC-BBDE-E583FA1A6CB4}" destId="{A19C1760-9173-4F95-813A-C664C3BE9765}" srcOrd="0" destOrd="0" presId="urn:microsoft.com/office/officeart/2005/8/layout/vList2"/>
    <dgm:cxn modelId="{B8416C66-2C73-4364-A1CC-C69EF16FEAC7}" srcId="{C820B547-F201-4CF7-9DE4-674910029668}" destId="{24E15318-F455-472E-AED4-E0A619D4D6AB}" srcOrd="1" destOrd="0" parTransId="{0E9D6EBF-199E-42B1-BD92-71579B0DE860}" sibTransId="{EFAAEB7A-17AB-4B23-BE99-ABBA1A267449}"/>
    <dgm:cxn modelId="{EB019349-B8F1-4793-8819-97037FD088F2}" srcId="{C820B547-F201-4CF7-9DE4-674910029668}" destId="{B4D17AEE-D773-43FA-BF7E-36A37F8095D9}" srcOrd="0" destOrd="0" parTransId="{8104B552-C055-49CE-9467-E6AD84FC340D}" sibTransId="{3D10CD59-BD57-48B9-8459-AB8C621E3B72}"/>
    <dgm:cxn modelId="{6C33697C-34F9-41B9-B486-94A28B94AEEC}" type="presOf" srcId="{24E15318-F455-472E-AED4-E0A619D4D6AB}" destId="{A2099FAD-ACE5-486E-AB07-A42A730B4779}" srcOrd="0" destOrd="0" presId="urn:microsoft.com/office/officeart/2005/8/layout/vList2"/>
    <dgm:cxn modelId="{3C320A91-6504-4C12-A682-C648AE6D3344}" type="presOf" srcId="{B4D17AEE-D773-43FA-BF7E-36A37F8095D9}" destId="{459B7344-9954-4BE3-9A58-A74184B6BAFB}" srcOrd="0" destOrd="0" presId="urn:microsoft.com/office/officeart/2005/8/layout/vList2"/>
    <dgm:cxn modelId="{488F69D9-B677-433E-AFE8-980CEBAF946B}" type="presOf" srcId="{C820B547-F201-4CF7-9DE4-674910029668}" destId="{4AA2FD97-F6F1-4C44-AB31-EDDC87D00684}" srcOrd="0" destOrd="0" presId="urn:microsoft.com/office/officeart/2005/8/layout/vList2"/>
    <dgm:cxn modelId="{7B0635F6-ACFB-4B37-996E-759346A2EB70}" srcId="{C820B547-F201-4CF7-9DE4-674910029668}" destId="{D55D915B-7B47-46CC-BBDE-E583FA1A6CB4}" srcOrd="2" destOrd="0" parTransId="{162D931C-E05B-4429-9FA1-19092AEF6388}" sibTransId="{2EE05125-3D20-41BF-92F3-37BBA10FCED1}"/>
    <dgm:cxn modelId="{9673B096-5C12-4A52-ABBC-867D59AD6444}" type="presParOf" srcId="{4AA2FD97-F6F1-4C44-AB31-EDDC87D00684}" destId="{459B7344-9954-4BE3-9A58-A74184B6BAFB}" srcOrd="0" destOrd="0" presId="urn:microsoft.com/office/officeart/2005/8/layout/vList2"/>
    <dgm:cxn modelId="{AEF6430F-72BC-4FBD-A6E9-D7436B7D4BDA}" type="presParOf" srcId="{4AA2FD97-F6F1-4C44-AB31-EDDC87D00684}" destId="{AA6AF20B-EE8D-4679-9AE7-FCA21B847C68}" srcOrd="1" destOrd="0" presId="urn:microsoft.com/office/officeart/2005/8/layout/vList2"/>
    <dgm:cxn modelId="{616F0E3E-E8CF-4E88-8AA6-74CA698118F4}" type="presParOf" srcId="{4AA2FD97-F6F1-4C44-AB31-EDDC87D00684}" destId="{A2099FAD-ACE5-486E-AB07-A42A730B4779}" srcOrd="2" destOrd="0" presId="urn:microsoft.com/office/officeart/2005/8/layout/vList2"/>
    <dgm:cxn modelId="{95293AA2-A86A-4B97-A4CD-352F73ACAC69}" type="presParOf" srcId="{4AA2FD97-F6F1-4C44-AB31-EDDC87D00684}" destId="{25BC344B-F327-48A4-B946-BC1899A2E754}" srcOrd="3" destOrd="0" presId="urn:microsoft.com/office/officeart/2005/8/layout/vList2"/>
    <dgm:cxn modelId="{66714643-A26F-4483-8F14-68C9DF714DA1}" type="presParOf" srcId="{4AA2FD97-F6F1-4C44-AB31-EDDC87D00684}" destId="{A19C1760-9173-4F95-813A-C664C3BE976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E4926A-299E-4360-A898-17685E80B40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2CB7A2-5024-4358-8D72-1C3A6E41A9CD}">
      <dgm:prSet/>
      <dgm:spPr/>
      <dgm:t>
        <a:bodyPr/>
        <a:lstStyle/>
        <a:p>
          <a:r>
            <a:rPr lang="en-GB"/>
            <a:t>Black screen issue on EmulationStation startup</a:t>
          </a:r>
          <a:endParaRPr lang="en-US"/>
        </a:p>
      </dgm:t>
    </dgm:pt>
    <dgm:pt modelId="{423EC998-25D6-4A46-9888-6340CF1C5053}" type="parTrans" cxnId="{4787E867-FCED-45B2-945C-DEC15FA4C65C}">
      <dgm:prSet/>
      <dgm:spPr/>
      <dgm:t>
        <a:bodyPr/>
        <a:lstStyle/>
        <a:p>
          <a:endParaRPr lang="en-US"/>
        </a:p>
      </dgm:t>
    </dgm:pt>
    <dgm:pt modelId="{43EE4D2E-040A-4A95-BB29-F4180087BEC6}" type="sibTrans" cxnId="{4787E867-FCED-45B2-945C-DEC15FA4C65C}">
      <dgm:prSet/>
      <dgm:spPr/>
      <dgm:t>
        <a:bodyPr/>
        <a:lstStyle/>
        <a:p>
          <a:endParaRPr lang="en-US"/>
        </a:p>
      </dgm:t>
    </dgm:pt>
    <dgm:pt modelId="{0EB92F74-6F8D-4B26-AA19-0A1875FE7AB1}">
      <dgm:prSet/>
      <dgm:spPr/>
      <dgm:t>
        <a:bodyPr/>
        <a:lstStyle/>
        <a:p>
          <a:r>
            <a:rPr lang="en-GB"/>
            <a:t>Crashes when loading too many games</a:t>
          </a:r>
          <a:endParaRPr lang="en-US"/>
        </a:p>
      </dgm:t>
    </dgm:pt>
    <dgm:pt modelId="{5E0AC228-456B-4FCF-ACD5-47F542BB08AB}" type="parTrans" cxnId="{D599D2AC-8F43-48D5-A6DF-C3D4B354798A}">
      <dgm:prSet/>
      <dgm:spPr/>
      <dgm:t>
        <a:bodyPr/>
        <a:lstStyle/>
        <a:p>
          <a:endParaRPr lang="en-US"/>
        </a:p>
      </dgm:t>
    </dgm:pt>
    <dgm:pt modelId="{B06262D6-87CE-413A-B7BA-508CB6829EF8}" type="sibTrans" cxnId="{D599D2AC-8F43-48D5-A6DF-C3D4B354798A}">
      <dgm:prSet/>
      <dgm:spPr/>
      <dgm:t>
        <a:bodyPr/>
        <a:lstStyle/>
        <a:p>
          <a:endParaRPr lang="en-US"/>
        </a:p>
      </dgm:t>
    </dgm:pt>
    <dgm:pt modelId="{F59F1BB8-1FD3-47D3-9746-900AE27CE11F}">
      <dgm:prSet/>
      <dgm:spPr/>
      <dgm:t>
        <a:bodyPr/>
        <a:lstStyle/>
        <a:p>
          <a:r>
            <a:rPr lang="en-GB"/>
            <a:t>Retropie does not have a desktop environment </a:t>
          </a:r>
          <a:endParaRPr lang="en-US"/>
        </a:p>
      </dgm:t>
    </dgm:pt>
    <dgm:pt modelId="{9CB44CFF-D0CD-412C-BCAC-AFAAC343B58B}" type="parTrans" cxnId="{F2B70EC4-2378-4D64-A6CA-98643B70D823}">
      <dgm:prSet/>
      <dgm:spPr/>
      <dgm:t>
        <a:bodyPr/>
        <a:lstStyle/>
        <a:p>
          <a:endParaRPr lang="en-US"/>
        </a:p>
      </dgm:t>
    </dgm:pt>
    <dgm:pt modelId="{309D9647-DDE2-4839-AD41-219E712DE60D}" type="sibTrans" cxnId="{F2B70EC4-2378-4D64-A6CA-98643B70D823}">
      <dgm:prSet/>
      <dgm:spPr/>
      <dgm:t>
        <a:bodyPr/>
        <a:lstStyle/>
        <a:p>
          <a:endParaRPr lang="en-US"/>
        </a:p>
      </dgm:t>
    </dgm:pt>
    <dgm:pt modelId="{957B84A5-8260-4BCD-AC78-78EAD7377E3E}">
      <dgm:prSet/>
      <dgm:spPr/>
      <dgm:t>
        <a:bodyPr/>
        <a:lstStyle/>
        <a:p>
          <a:r>
            <a:rPr lang="en-GB"/>
            <a:t>Could not install OS 64bit and 32bit ( was working but lagging too much)</a:t>
          </a:r>
          <a:endParaRPr lang="en-US"/>
        </a:p>
      </dgm:t>
    </dgm:pt>
    <dgm:pt modelId="{21139236-8BBA-492F-8033-A20D575E27AF}" type="parTrans" cxnId="{44F83DF6-BDCC-4B27-AD14-2607E02EB74B}">
      <dgm:prSet/>
      <dgm:spPr/>
      <dgm:t>
        <a:bodyPr/>
        <a:lstStyle/>
        <a:p>
          <a:endParaRPr lang="en-US"/>
        </a:p>
      </dgm:t>
    </dgm:pt>
    <dgm:pt modelId="{D5E9EC42-A3C3-444C-B146-CADA447EB42F}" type="sibTrans" cxnId="{44F83DF6-BDCC-4B27-AD14-2607E02EB74B}">
      <dgm:prSet/>
      <dgm:spPr/>
      <dgm:t>
        <a:bodyPr/>
        <a:lstStyle/>
        <a:p>
          <a:endParaRPr lang="en-US"/>
        </a:p>
      </dgm:t>
    </dgm:pt>
    <dgm:pt modelId="{0624A801-7543-4AFB-989E-BF79E1D6F8CA}" type="pres">
      <dgm:prSet presAssocID="{8CE4926A-299E-4360-A898-17685E80B405}" presName="linear" presStyleCnt="0">
        <dgm:presLayoutVars>
          <dgm:animLvl val="lvl"/>
          <dgm:resizeHandles val="exact"/>
        </dgm:presLayoutVars>
      </dgm:prSet>
      <dgm:spPr/>
    </dgm:pt>
    <dgm:pt modelId="{ED973599-4476-475B-94DC-E9AE88B27495}" type="pres">
      <dgm:prSet presAssocID="{F12CB7A2-5024-4358-8D72-1C3A6E41A9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2F4FD69-0248-4841-8018-460C295989F7}" type="pres">
      <dgm:prSet presAssocID="{43EE4D2E-040A-4A95-BB29-F4180087BEC6}" presName="spacer" presStyleCnt="0"/>
      <dgm:spPr/>
    </dgm:pt>
    <dgm:pt modelId="{C9252EAD-7DE8-4724-BFA8-63E0BDD289EF}" type="pres">
      <dgm:prSet presAssocID="{0EB92F74-6F8D-4B26-AA19-0A1875FE7AB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3073F2-FDBF-4199-8B86-81DBC320FD34}" type="pres">
      <dgm:prSet presAssocID="{B06262D6-87CE-413A-B7BA-508CB6829EF8}" presName="spacer" presStyleCnt="0"/>
      <dgm:spPr/>
    </dgm:pt>
    <dgm:pt modelId="{2343CDC2-B7E1-4A57-AA7E-8B4A947643E2}" type="pres">
      <dgm:prSet presAssocID="{F59F1BB8-1FD3-47D3-9746-900AE27CE1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CEEB496-F526-448D-A14B-8CAD06485A5A}" type="pres">
      <dgm:prSet presAssocID="{309D9647-DDE2-4839-AD41-219E712DE60D}" presName="spacer" presStyleCnt="0"/>
      <dgm:spPr/>
    </dgm:pt>
    <dgm:pt modelId="{7D567493-4611-4CC8-BE3E-104C7C66C580}" type="pres">
      <dgm:prSet presAssocID="{957B84A5-8260-4BCD-AC78-78EAD7377E3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708FE18-42A1-4ACF-932D-6278095CFF11}" type="presOf" srcId="{8CE4926A-299E-4360-A898-17685E80B405}" destId="{0624A801-7543-4AFB-989E-BF79E1D6F8CA}" srcOrd="0" destOrd="0" presId="urn:microsoft.com/office/officeart/2005/8/layout/vList2"/>
    <dgm:cxn modelId="{4787E867-FCED-45B2-945C-DEC15FA4C65C}" srcId="{8CE4926A-299E-4360-A898-17685E80B405}" destId="{F12CB7A2-5024-4358-8D72-1C3A6E41A9CD}" srcOrd="0" destOrd="0" parTransId="{423EC998-25D6-4A46-9888-6340CF1C5053}" sibTransId="{43EE4D2E-040A-4A95-BB29-F4180087BEC6}"/>
    <dgm:cxn modelId="{47709268-9B76-420F-AA44-0B571C45BBC4}" type="presOf" srcId="{0EB92F74-6F8D-4B26-AA19-0A1875FE7AB1}" destId="{C9252EAD-7DE8-4724-BFA8-63E0BDD289EF}" srcOrd="0" destOrd="0" presId="urn:microsoft.com/office/officeart/2005/8/layout/vList2"/>
    <dgm:cxn modelId="{DC9B9FA3-D64D-41FE-96CB-D5B6C8CDDC87}" type="presOf" srcId="{957B84A5-8260-4BCD-AC78-78EAD7377E3E}" destId="{7D567493-4611-4CC8-BE3E-104C7C66C580}" srcOrd="0" destOrd="0" presId="urn:microsoft.com/office/officeart/2005/8/layout/vList2"/>
    <dgm:cxn modelId="{030EDFAA-F26C-4A6B-B610-A18475CB7B1D}" type="presOf" srcId="{F59F1BB8-1FD3-47D3-9746-900AE27CE11F}" destId="{2343CDC2-B7E1-4A57-AA7E-8B4A947643E2}" srcOrd="0" destOrd="0" presId="urn:microsoft.com/office/officeart/2005/8/layout/vList2"/>
    <dgm:cxn modelId="{D599D2AC-8F43-48D5-A6DF-C3D4B354798A}" srcId="{8CE4926A-299E-4360-A898-17685E80B405}" destId="{0EB92F74-6F8D-4B26-AA19-0A1875FE7AB1}" srcOrd="1" destOrd="0" parTransId="{5E0AC228-456B-4FCF-ACD5-47F542BB08AB}" sibTransId="{B06262D6-87CE-413A-B7BA-508CB6829EF8}"/>
    <dgm:cxn modelId="{F2B70EC4-2378-4D64-A6CA-98643B70D823}" srcId="{8CE4926A-299E-4360-A898-17685E80B405}" destId="{F59F1BB8-1FD3-47D3-9746-900AE27CE11F}" srcOrd="2" destOrd="0" parTransId="{9CB44CFF-D0CD-412C-BCAC-AFAAC343B58B}" sibTransId="{309D9647-DDE2-4839-AD41-219E712DE60D}"/>
    <dgm:cxn modelId="{199AA7CD-9021-4E41-9620-5031D1F0C327}" type="presOf" srcId="{F12CB7A2-5024-4358-8D72-1C3A6E41A9CD}" destId="{ED973599-4476-475B-94DC-E9AE88B27495}" srcOrd="0" destOrd="0" presId="urn:microsoft.com/office/officeart/2005/8/layout/vList2"/>
    <dgm:cxn modelId="{44F83DF6-BDCC-4B27-AD14-2607E02EB74B}" srcId="{8CE4926A-299E-4360-A898-17685E80B405}" destId="{957B84A5-8260-4BCD-AC78-78EAD7377E3E}" srcOrd="3" destOrd="0" parTransId="{21139236-8BBA-492F-8033-A20D575E27AF}" sibTransId="{D5E9EC42-A3C3-444C-B146-CADA447EB42F}"/>
    <dgm:cxn modelId="{9C5751FB-1974-46BA-9EA1-4484A06BD386}" type="presParOf" srcId="{0624A801-7543-4AFB-989E-BF79E1D6F8CA}" destId="{ED973599-4476-475B-94DC-E9AE88B27495}" srcOrd="0" destOrd="0" presId="urn:microsoft.com/office/officeart/2005/8/layout/vList2"/>
    <dgm:cxn modelId="{E1451005-DC0F-44AD-AFCB-2BC464F24E41}" type="presParOf" srcId="{0624A801-7543-4AFB-989E-BF79E1D6F8CA}" destId="{42F4FD69-0248-4841-8018-460C295989F7}" srcOrd="1" destOrd="0" presId="urn:microsoft.com/office/officeart/2005/8/layout/vList2"/>
    <dgm:cxn modelId="{87B46BCF-0A1A-4EFF-B87C-A1D06E78776F}" type="presParOf" srcId="{0624A801-7543-4AFB-989E-BF79E1D6F8CA}" destId="{C9252EAD-7DE8-4724-BFA8-63E0BDD289EF}" srcOrd="2" destOrd="0" presId="urn:microsoft.com/office/officeart/2005/8/layout/vList2"/>
    <dgm:cxn modelId="{CE8DDDD4-00F5-422F-9585-1ACAA81663F5}" type="presParOf" srcId="{0624A801-7543-4AFB-989E-BF79E1D6F8CA}" destId="{DE3073F2-FDBF-4199-8B86-81DBC320FD34}" srcOrd="3" destOrd="0" presId="urn:microsoft.com/office/officeart/2005/8/layout/vList2"/>
    <dgm:cxn modelId="{E8F534F2-B97D-494D-AED7-315DDFFC363B}" type="presParOf" srcId="{0624A801-7543-4AFB-989E-BF79E1D6F8CA}" destId="{2343CDC2-B7E1-4A57-AA7E-8B4A947643E2}" srcOrd="4" destOrd="0" presId="urn:microsoft.com/office/officeart/2005/8/layout/vList2"/>
    <dgm:cxn modelId="{3EF8F888-6EAC-4B1C-A1D6-E66D1DD5A967}" type="presParOf" srcId="{0624A801-7543-4AFB-989E-BF79E1D6F8CA}" destId="{CCEEB496-F526-448D-A14B-8CAD06485A5A}" srcOrd="5" destOrd="0" presId="urn:microsoft.com/office/officeart/2005/8/layout/vList2"/>
    <dgm:cxn modelId="{392BAC8B-9559-4012-BD7F-923EF226B2B0}" type="presParOf" srcId="{0624A801-7543-4AFB-989E-BF79E1D6F8CA}" destId="{7D567493-4611-4CC8-BE3E-104C7C66C5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8894A-00DF-45B2-BB46-08B323501251}">
      <dsp:nvSpPr>
        <dsp:cNvPr id="0" name=""/>
        <dsp:cNvSpPr/>
      </dsp:nvSpPr>
      <dsp:spPr>
        <a:xfrm>
          <a:off x="0" y="88520"/>
          <a:ext cx="6666833" cy="1712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/>
            <a:t>Wide Emulator Support</a:t>
          </a:r>
          <a:r>
            <a:rPr lang="en-GB" sz="2400" kern="1200"/>
            <a:t>: RetroPie supports a massive number of consoles (NES, SNES, PlayStation 1, N64, Sega Genesis, Atari, etc.) — all from one place.</a:t>
          </a:r>
          <a:endParaRPr lang="en-US" sz="2400" kern="1200"/>
        </a:p>
      </dsp:txBody>
      <dsp:txXfrm>
        <a:off x="83616" y="172136"/>
        <a:ext cx="6499601" cy="1545648"/>
      </dsp:txXfrm>
    </dsp:sp>
    <dsp:sp modelId="{ED80E14D-FEA6-46F9-98EF-4DBE6B18A07E}">
      <dsp:nvSpPr>
        <dsp:cNvPr id="0" name=""/>
        <dsp:cNvSpPr/>
      </dsp:nvSpPr>
      <dsp:spPr>
        <a:xfrm>
          <a:off x="0" y="1870520"/>
          <a:ext cx="6666833" cy="171288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/>
            <a:t>Free and Open Source</a:t>
          </a:r>
          <a:r>
            <a:rPr lang="en-GB" sz="2400" kern="1200"/>
            <a:t>: You don’t have to pay for RetroPie itself, and you can modify it however you like</a:t>
          </a:r>
          <a:endParaRPr lang="en-US" sz="2400" kern="1200"/>
        </a:p>
      </dsp:txBody>
      <dsp:txXfrm>
        <a:off x="83616" y="1954136"/>
        <a:ext cx="6499601" cy="1545648"/>
      </dsp:txXfrm>
    </dsp:sp>
    <dsp:sp modelId="{05C49CCC-62CA-4EF0-B278-98B6A9526CE2}">
      <dsp:nvSpPr>
        <dsp:cNvPr id="0" name=""/>
        <dsp:cNvSpPr/>
      </dsp:nvSpPr>
      <dsp:spPr>
        <a:xfrm>
          <a:off x="0" y="3652520"/>
          <a:ext cx="6666833" cy="171288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/>
            <a:t>Performance</a:t>
          </a:r>
          <a:r>
            <a:rPr lang="en-GB" sz="2400" kern="1200"/>
            <a:t>: RetroPie is highly optimized for Raspberry Pi models (especially Pi 3, 4, and Zero 2 W) — meaning better performance and less lag compared to some alternatives.</a:t>
          </a:r>
          <a:endParaRPr lang="en-US" sz="2400" kern="1200"/>
        </a:p>
      </dsp:txBody>
      <dsp:txXfrm>
        <a:off x="83616" y="3736136"/>
        <a:ext cx="6499601" cy="154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7F098-866C-4E61-BC5F-5475BF485F9E}">
      <dsp:nvSpPr>
        <dsp:cNvPr id="0" name=""/>
        <dsp:cNvSpPr/>
      </dsp:nvSpPr>
      <dsp:spPr>
        <a:xfrm>
          <a:off x="3364992" y="1912"/>
          <a:ext cx="3785616" cy="8360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Raspberry Pi OS Legacy 32-bit</a:t>
          </a:r>
        </a:p>
      </dsp:txBody>
      <dsp:txXfrm>
        <a:off x="3405805" y="42725"/>
        <a:ext cx="3703990" cy="754434"/>
      </dsp:txXfrm>
    </dsp:sp>
    <dsp:sp modelId="{725D30B0-2D75-4A07-A044-6B31CFA33E5E}">
      <dsp:nvSpPr>
        <dsp:cNvPr id="0" name=""/>
        <dsp:cNvSpPr/>
      </dsp:nvSpPr>
      <dsp:spPr>
        <a:xfrm>
          <a:off x="3364992" y="879775"/>
          <a:ext cx="3785616" cy="8360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SSH Access: cmd</a:t>
          </a:r>
        </a:p>
      </dsp:txBody>
      <dsp:txXfrm>
        <a:off x="3405805" y="920588"/>
        <a:ext cx="3703990" cy="754434"/>
      </dsp:txXfrm>
    </dsp:sp>
    <dsp:sp modelId="{DEAA0822-8E77-4046-B9F1-DC9C3D595470}">
      <dsp:nvSpPr>
        <dsp:cNvPr id="0" name=""/>
        <dsp:cNvSpPr/>
      </dsp:nvSpPr>
      <dsp:spPr>
        <a:xfrm>
          <a:off x="3364992" y="1757638"/>
          <a:ext cx="3785616" cy="8360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VNC Access: RealVNC Viewer</a:t>
          </a:r>
        </a:p>
      </dsp:txBody>
      <dsp:txXfrm>
        <a:off x="3405805" y="1798451"/>
        <a:ext cx="3703990" cy="754434"/>
      </dsp:txXfrm>
    </dsp:sp>
    <dsp:sp modelId="{08F45755-4285-4745-B9D1-83147CCB7D09}">
      <dsp:nvSpPr>
        <dsp:cNvPr id="0" name=""/>
        <dsp:cNvSpPr/>
      </dsp:nvSpPr>
      <dsp:spPr>
        <a:xfrm>
          <a:off x="3364992" y="2635502"/>
          <a:ext cx="3785616" cy="8360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File Transfer: WinSCP (secure copy protocol)</a:t>
          </a:r>
        </a:p>
      </dsp:txBody>
      <dsp:txXfrm>
        <a:off x="3405805" y="2676315"/>
        <a:ext cx="3703990" cy="754434"/>
      </dsp:txXfrm>
    </dsp:sp>
    <dsp:sp modelId="{7926E2DE-E149-4672-AFCC-4B4E43036205}">
      <dsp:nvSpPr>
        <dsp:cNvPr id="0" name=""/>
        <dsp:cNvSpPr/>
      </dsp:nvSpPr>
      <dsp:spPr>
        <a:xfrm>
          <a:off x="3364992" y="3513365"/>
          <a:ext cx="3785616" cy="8360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Gaming Platform: RetroPie, EmulationStation</a:t>
          </a:r>
        </a:p>
      </dsp:txBody>
      <dsp:txXfrm>
        <a:off x="3405805" y="3554178"/>
        <a:ext cx="3703990" cy="754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AA2D4-C72E-4060-8E9E-915E3B808D05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F2D5B-810F-45AC-8C94-56FBDC889838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Raspberry Pi Zero 2 W</a:t>
          </a:r>
        </a:p>
      </dsp:txBody>
      <dsp:txXfrm>
        <a:off x="333914" y="2276522"/>
        <a:ext cx="1800000" cy="720000"/>
      </dsp:txXfrm>
    </dsp:sp>
    <dsp:sp modelId="{363CAD29-13BA-4E0D-A921-74CB12DE4D92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3B4A8-2C94-4C8C-A66C-789D5434719E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64GB MicroSD Card</a:t>
          </a:r>
        </a:p>
      </dsp:txBody>
      <dsp:txXfrm>
        <a:off x="2448914" y="2276522"/>
        <a:ext cx="1800000" cy="720000"/>
      </dsp:txXfrm>
    </dsp:sp>
    <dsp:sp modelId="{620D7FAB-AF8E-4B19-9395-888B29E7423F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8818D-BFB5-4370-99C5-AB1B6955FFB4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Power Supply (5V 2.5A)</a:t>
          </a:r>
        </a:p>
      </dsp:txBody>
      <dsp:txXfrm>
        <a:off x="4563914" y="2276522"/>
        <a:ext cx="1800000" cy="720000"/>
      </dsp:txXfrm>
    </dsp:sp>
    <dsp:sp modelId="{DB49820D-5DAC-4DA5-BCD0-541B544AC481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B5D2A-F9C6-4036-BACC-3B6BF56EF4DC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Bluetooth Game Controller</a:t>
          </a:r>
        </a:p>
      </dsp:txBody>
      <dsp:txXfrm>
        <a:off x="6678914" y="2276522"/>
        <a:ext cx="1800000" cy="720000"/>
      </dsp:txXfrm>
    </dsp:sp>
    <dsp:sp modelId="{4096C51F-75FE-446C-B261-0CEDE43517E5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AFF933-084A-431C-9779-A107FE280CCC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Wi-Fi Network</a:t>
          </a:r>
        </a:p>
      </dsp:txBody>
      <dsp:txXfrm>
        <a:off x="8793914" y="227652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C2F9B-0F27-4510-A7B2-94C1340CA1DD}">
      <dsp:nvSpPr>
        <dsp:cNvPr id="0" name=""/>
        <dsp:cNvSpPr/>
      </dsp:nvSpPr>
      <dsp:spPr>
        <a:xfrm>
          <a:off x="0" y="3569039"/>
          <a:ext cx="1430371" cy="7808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28" tIns="128016" rIns="101728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Update and upgrade</a:t>
          </a:r>
        </a:p>
      </dsp:txBody>
      <dsp:txXfrm>
        <a:off x="0" y="3569039"/>
        <a:ext cx="1430371" cy="780818"/>
      </dsp:txXfrm>
    </dsp:sp>
    <dsp:sp modelId="{E17F7778-50A4-4E6A-A176-671CC2D34695}">
      <dsp:nvSpPr>
        <dsp:cNvPr id="0" name=""/>
        <dsp:cNvSpPr/>
      </dsp:nvSpPr>
      <dsp:spPr>
        <a:xfrm>
          <a:off x="1430371" y="3569039"/>
          <a:ext cx="4291113" cy="78081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44" tIns="228600" rIns="87044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Update and upgrade system</a:t>
          </a:r>
        </a:p>
      </dsp:txBody>
      <dsp:txXfrm>
        <a:off x="1430371" y="3569039"/>
        <a:ext cx="4291113" cy="780818"/>
      </dsp:txXfrm>
    </dsp:sp>
    <dsp:sp modelId="{E414AAD6-4AC5-4382-AE91-962EA9084E02}">
      <dsp:nvSpPr>
        <dsp:cNvPr id="0" name=""/>
        <dsp:cNvSpPr/>
      </dsp:nvSpPr>
      <dsp:spPr>
        <a:xfrm rot="10800000">
          <a:off x="0" y="2379853"/>
          <a:ext cx="1430371" cy="1200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28" tIns="128016" rIns="101728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Connect</a:t>
          </a:r>
        </a:p>
      </dsp:txBody>
      <dsp:txXfrm rot="-10800000">
        <a:off x="0" y="2379853"/>
        <a:ext cx="1430371" cy="780584"/>
      </dsp:txXfrm>
    </dsp:sp>
    <dsp:sp modelId="{78939B65-E278-428C-81BD-D26A79E7C580}">
      <dsp:nvSpPr>
        <dsp:cNvPr id="0" name=""/>
        <dsp:cNvSpPr/>
      </dsp:nvSpPr>
      <dsp:spPr>
        <a:xfrm>
          <a:off x="1430371" y="2379853"/>
          <a:ext cx="4291113" cy="780584"/>
        </a:xfrm>
        <a:prstGeom prst="rect">
          <a:avLst/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3981555"/>
              <a:satOff val="889"/>
              <a:lumOff val="1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44" tIns="228600" rIns="87044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Connect via CMD (SSH)</a:t>
          </a:r>
        </a:p>
      </dsp:txBody>
      <dsp:txXfrm>
        <a:off x="1430371" y="2379853"/>
        <a:ext cx="4291113" cy="780584"/>
      </dsp:txXfrm>
    </dsp:sp>
    <dsp:sp modelId="{55E9CEBA-6B5E-4846-8B3F-DB163D7C111E}">
      <dsp:nvSpPr>
        <dsp:cNvPr id="0" name=""/>
        <dsp:cNvSpPr/>
      </dsp:nvSpPr>
      <dsp:spPr>
        <a:xfrm rot="10800000">
          <a:off x="0" y="1190666"/>
          <a:ext cx="1430371" cy="1200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28" tIns="128016" rIns="101728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Enable</a:t>
          </a:r>
        </a:p>
      </dsp:txBody>
      <dsp:txXfrm rot="-10800000">
        <a:off x="0" y="1190666"/>
        <a:ext cx="1430371" cy="780584"/>
      </dsp:txXfrm>
    </dsp:sp>
    <dsp:sp modelId="{98B293B3-EE61-4FC7-AD34-35C692539500}">
      <dsp:nvSpPr>
        <dsp:cNvPr id="0" name=""/>
        <dsp:cNvSpPr/>
      </dsp:nvSpPr>
      <dsp:spPr>
        <a:xfrm>
          <a:off x="1430371" y="1190666"/>
          <a:ext cx="4291113" cy="780584"/>
        </a:xfrm>
        <a:prstGeom prst="rect">
          <a:avLst/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7963110"/>
              <a:satOff val="1778"/>
              <a:lumOff val="2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44" tIns="228600" rIns="87044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Enable SSH and Wi-Fi</a:t>
          </a:r>
        </a:p>
      </dsp:txBody>
      <dsp:txXfrm>
        <a:off x="1430371" y="1190666"/>
        <a:ext cx="4291113" cy="780584"/>
      </dsp:txXfrm>
    </dsp:sp>
    <dsp:sp modelId="{D2191E58-CE26-410D-B978-B27C2AF7C6DB}">
      <dsp:nvSpPr>
        <dsp:cNvPr id="0" name=""/>
        <dsp:cNvSpPr/>
      </dsp:nvSpPr>
      <dsp:spPr>
        <a:xfrm rot="10800000">
          <a:off x="0" y="1479"/>
          <a:ext cx="1430371" cy="12008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28" tIns="128016" rIns="101728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Flash</a:t>
          </a:r>
        </a:p>
      </dsp:txBody>
      <dsp:txXfrm rot="-10800000">
        <a:off x="0" y="1479"/>
        <a:ext cx="1430371" cy="780584"/>
      </dsp:txXfrm>
    </dsp:sp>
    <dsp:sp modelId="{B259DE47-96F2-42C0-8F39-24EC5D3DF0FA}">
      <dsp:nvSpPr>
        <dsp:cNvPr id="0" name=""/>
        <dsp:cNvSpPr/>
      </dsp:nvSpPr>
      <dsp:spPr>
        <a:xfrm>
          <a:off x="1430371" y="1479"/>
          <a:ext cx="4291113" cy="780584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44" tIns="228600" rIns="87044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Flash OS onto SD Card</a:t>
          </a:r>
        </a:p>
      </dsp:txBody>
      <dsp:txXfrm>
        <a:off x="1430371" y="1479"/>
        <a:ext cx="4291113" cy="7805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B7344-9954-4BE3-9A58-A74184B6BAFB}">
      <dsp:nvSpPr>
        <dsp:cNvPr id="0" name=""/>
        <dsp:cNvSpPr/>
      </dsp:nvSpPr>
      <dsp:spPr>
        <a:xfrm>
          <a:off x="0" y="56112"/>
          <a:ext cx="5291663" cy="11578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Clone RetroPie Setup Script</a:t>
          </a:r>
        </a:p>
      </dsp:txBody>
      <dsp:txXfrm>
        <a:off x="56522" y="112634"/>
        <a:ext cx="5178619" cy="1044817"/>
      </dsp:txXfrm>
    </dsp:sp>
    <dsp:sp modelId="{A2099FAD-ACE5-486E-AB07-A42A730B4779}">
      <dsp:nvSpPr>
        <dsp:cNvPr id="0" name=""/>
        <dsp:cNvSpPr/>
      </dsp:nvSpPr>
      <dsp:spPr>
        <a:xfrm>
          <a:off x="0" y="1297493"/>
          <a:ext cx="5291663" cy="1157861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Basic install of RetroPie</a:t>
          </a:r>
        </a:p>
      </dsp:txBody>
      <dsp:txXfrm>
        <a:off x="56522" y="1354015"/>
        <a:ext cx="5178619" cy="1044817"/>
      </dsp:txXfrm>
    </dsp:sp>
    <dsp:sp modelId="{A19C1760-9173-4F95-813A-C664C3BE9765}">
      <dsp:nvSpPr>
        <dsp:cNvPr id="0" name=""/>
        <dsp:cNvSpPr/>
      </dsp:nvSpPr>
      <dsp:spPr>
        <a:xfrm>
          <a:off x="0" y="2538875"/>
          <a:ext cx="5291663" cy="1157861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ROMs added using WinSCP into /RetroPie/roms/</a:t>
          </a:r>
        </a:p>
      </dsp:txBody>
      <dsp:txXfrm>
        <a:off x="56522" y="2595397"/>
        <a:ext cx="5178619" cy="10448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73599-4476-475B-94DC-E9AE88B27495}">
      <dsp:nvSpPr>
        <dsp:cNvPr id="0" name=""/>
        <dsp:cNvSpPr/>
      </dsp:nvSpPr>
      <dsp:spPr>
        <a:xfrm>
          <a:off x="0" y="78669"/>
          <a:ext cx="5721484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Black screen issue on EmulationStation startup</a:t>
          </a:r>
          <a:endParaRPr lang="en-US" sz="2500" kern="1200"/>
        </a:p>
      </dsp:txBody>
      <dsp:txXfrm>
        <a:off x="48547" y="127216"/>
        <a:ext cx="5624390" cy="897406"/>
      </dsp:txXfrm>
    </dsp:sp>
    <dsp:sp modelId="{C9252EAD-7DE8-4724-BFA8-63E0BDD289EF}">
      <dsp:nvSpPr>
        <dsp:cNvPr id="0" name=""/>
        <dsp:cNvSpPr/>
      </dsp:nvSpPr>
      <dsp:spPr>
        <a:xfrm>
          <a:off x="0" y="1145169"/>
          <a:ext cx="5721484" cy="99450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Crashes when loading too many games</a:t>
          </a:r>
          <a:endParaRPr lang="en-US" sz="2500" kern="1200"/>
        </a:p>
      </dsp:txBody>
      <dsp:txXfrm>
        <a:off x="48547" y="1193716"/>
        <a:ext cx="5624390" cy="897406"/>
      </dsp:txXfrm>
    </dsp:sp>
    <dsp:sp modelId="{2343CDC2-B7E1-4A57-AA7E-8B4A947643E2}">
      <dsp:nvSpPr>
        <dsp:cNvPr id="0" name=""/>
        <dsp:cNvSpPr/>
      </dsp:nvSpPr>
      <dsp:spPr>
        <a:xfrm>
          <a:off x="0" y="2211669"/>
          <a:ext cx="5721484" cy="994500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Retropie does not have a desktop environment </a:t>
          </a:r>
          <a:endParaRPr lang="en-US" sz="2500" kern="1200"/>
        </a:p>
      </dsp:txBody>
      <dsp:txXfrm>
        <a:off x="48547" y="2260216"/>
        <a:ext cx="5624390" cy="897406"/>
      </dsp:txXfrm>
    </dsp:sp>
    <dsp:sp modelId="{7D567493-4611-4CC8-BE3E-104C7C66C580}">
      <dsp:nvSpPr>
        <dsp:cNvPr id="0" name=""/>
        <dsp:cNvSpPr/>
      </dsp:nvSpPr>
      <dsp:spPr>
        <a:xfrm>
          <a:off x="0" y="3278169"/>
          <a:ext cx="5721484" cy="99450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Could not install OS 64bit and 32bit ( was working but lagging too much)</a:t>
          </a:r>
          <a:endParaRPr lang="en-US" sz="2500" kern="1200"/>
        </a:p>
      </dsp:txBody>
      <dsp:txXfrm>
        <a:off x="48547" y="3326716"/>
        <a:ext cx="5624390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2FA2-56BF-D06B-26BA-67E5DD4D3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53357-1840-5C0F-9631-6D5B19626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684D6-3ED1-0FA7-833B-01734013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891E-EBB0-6BC1-B5E3-89A0610B6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F76E0-C687-4A3B-FEAC-DCB0D43E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2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DFC8-47AA-817E-33C6-528B623D6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35E74-A75D-875F-B1AC-2A3DA6CE8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E703B-575A-A4D2-0995-B2EB4CD2E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C91F6-B0EB-3091-60A1-53D889AD3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2715D-A397-AF15-DD15-B7A678A7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4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FE441F-2031-7F74-7304-FA3FA43B0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818D4-6D82-F4E1-3346-F1AD47C67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328B4-BBA0-AFAA-1732-B723A3B6A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12F6C-EF94-4003-A582-7FF4F2E6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3E738-8213-B14D-FDFE-C1A22183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8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4FEF-7598-2DFA-B16D-4804FC8F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CDC88-D67B-0EE2-F461-391D24F9A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BC6AB-A3A6-5B56-4E2F-EF78E4DE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49269-A388-48AB-4AFE-7F19F1FF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9472-98D0-6493-2B88-AF263771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5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E673-6CEF-62CB-DE44-A5306514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41FB6-FCEF-E268-4CEE-461B748B1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9ADB6-2401-843E-235A-019A4E8B1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08C7E-2614-A9D8-D098-3CEB1F28E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B854F-3E5F-160C-EC42-F9579A01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3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0626-77D0-D62C-234F-494F1548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54373-06A5-5B9C-9ADE-6B2429279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620CB-523D-2A1F-7B7C-FA839F609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5C5E2-3D89-A47F-6DC1-8D274170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C6613-A9D6-DDA9-F0EB-39B1BE9A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282FE-301E-B540-6858-5493735A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0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ABC0-EEBD-1E65-8AA3-C51D2D95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4223B-2601-3BA0-2E99-717C7DA77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87500-DA8A-3423-7A95-BA092769F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6DF76-9707-2B86-CCCA-0E73C5634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50DEA-066A-0D7E-5175-82443DAE1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16FE32-AE10-477A-B4D0-5E89EB794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883A8F-8C84-39D5-C28A-FE54D455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8F060-A818-2728-E369-379C27CA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2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604F-C845-00BB-7AE9-431B93F1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414D52-2627-01F3-541E-5285AAF8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BDB97-6B4F-33B7-EA8D-1473B862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5FB11-7FFF-7705-D14E-9625D5A4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9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13C537-E928-49C4-7302-3FEF89352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63680-4629-3D7F-26DE-E17C15A8F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F8AAE-725B-FA5C-7A7B-3703D2C3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1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808F-92FB-E996-96BF-15198815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89699-8291-F2A4-DE73-B5498B37E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3BFDA-0487-A8CD-5859-95BDF806E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6885D-E2CC-1DC2-4B14-0B38D4DE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37FCD-78A5-C172-8809-D5F18FE30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019A0-0340-75DA-9949-BDBA63B5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1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EE18-BE7C-2B27-1A36-A43559F8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E52FF-0296-441F-597B-81B5ABE39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2387F-C8C4-6F86-E747-F5A761479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CE0BC-B685-67A6-3623-29B1A159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DE274-E225-F5D8-7C8C-781C2A164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25B7D-017C-7700-AF18-CC80B248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7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20DCD0-6629-7F5E-2939-83D62A38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965E-ECE9-6BB6-6DBE-D81ED2D4A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86228-46DD-8772-8995-278310E1F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DA51B-871B-4F41-A765-3E327B19C46B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2F66-5F9F-B07A-F975-AFC4DD7E9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26193-BA23-4FA7-D21B-76F55DF41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F467E0-9395-4A32-9B30-6299A38A0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7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2ED6B-EBD9-A51F-C256-0682E556B4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F583E-49DF-007D-E2CF-360DED5F8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Retro Gaming Console using Raspberry Pi Zero 2 W</a:t>
            </a:r>
            <a:br>
              <a:rPr lang="en-GB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AF8D8-48B7-7609-74F2-6F0900795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Presented by: </a:t>
            </a:r>
            <a:r>
              <a:rPr lang="en-GB" dirty="0" err="1">
                <a:solidFill>
                  <a:srgbClr val="FFFFFF"/>
                </a:solidFill>
              </a:rPr>
              <a:t>cheick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moctar</a:t>
            </a:r>
            <a:r>
              <a:rPr lang="en-GB" dirty="0">
                <a:solidFill>
                  <a:srgbClr val="FFFFFF"/>
                </a:solidFill>
              </a:rPr>
              <a:t> Traore</a:t>
            </a:r>
          </a:p>
          <a:p>
            <a:r>
              <a:rPr lang="en-GB" dirty="0">
                <a:solidFill>
                  <a:srgbClr val="FFFFFF"/>
                </a:solidFill>
              </a:rPr>
              <a:t>Date: 29/04/2025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029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FB27-B56E-6872-CB43-F23143FE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Untitled video - Made with Clipchamp (4)">
            <a:hlinkClick r:id="" action="ppaction://media"/>
            <a:extLst>
              <a:ext uri="{FF2B5EF4-FFF2-40B4-BE49-F238E27FC236}">
                <a16:creationId xmlns:a16="http://schemas.microsoft.com/office/drawing/2014/main" id="{B0773847-FF06-8089-33A7-9F07E949D0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560" y="1493520"/>
            <a:ext cx="10637520" cy="4683443"/>
          </a:xfrm>
        </p:spPr>
      </p:pic>
    </p:spTree>
    <p:extLst>
      <p:ext uri="{BB962C8B-B14F-4D97-AF65-F5344CB8AC3E}">
        <p14:creationId xmlns:p14="http://schemas.microsoft.com/office/powerpoint/2010/main" val="118338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 descr="Neon Coloured Gadgets">
            <a:extLst>
              <a:ext uri="{FF2B5EF4-FFF2-40B4-BE49-F238E27FC236}">
                <a16:creationId xmlns:a16="http://schemas.microsoft.com/office/drawing/2014/main" id="{757C4F1B-55E2-26CE-EB3B-A30B40BD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93" r="38938" b="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DE2B6-D5A7-1CE7-5769-026C615C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sz="4100" b="1"/>
              <a:t>Solutions Implemented</a:t>
            </a:r>
            <a:br>
              <a:rPr lang="en-US" sz="4100"/>
            </a:br>
            <a:endParaRPr lang="en-US" sz="410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6D9A0C6-5DEC-8646-332B-89DE28FA1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>
              <a:buNone/>
            </a:pPr>
            <a:r>
              <a:rPr lang="en-GB" sz="3400" b="1" dirty="0"/>
              <a:t>Causing the Black Screen?</a:t>
            </a:r>
          </a:p>
          <a:p>
            <a:pPr>
              <a:buFont typeface="+mj-lt"/>
              <a:buAutoNum type="arabicPeriod"/>
            </a:pPr>
            <a:r>
              <a:rPr lang="en-GB" b="1" dirty="0"/>
              <a:t>running </a:t>
            </a:r>
            <a:r>
              <a:rPr lang="en-GB" b="1" dirty="0" err="1"/>
              <a:t>EmulationStation</a:t>
            </a:r>
            <a:r>
              <a:rPr lang="en-GB" b="1" dirty="0"/>
              <a:t> over SSH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 </a:t>
            </a:r>
            <a:r>
              <a:rPr lang="en-GB" dirty="0" err="1"/>
              <a:t>EmulationStation</a:t>
            </a:r>
            <a:r>
              <a:rPr lang="en-GB" dirty="0"/>
              <a:t> </a:t>
            </a:r>
            <a:r>
              <a:rPr lang="en-GB" b="1" dirty="0"/>
              <a:t>requires a real display or a virtual framebuffer</a:t>
            </a:r>
            <a:br>
              <a:rPr lang="en-GB" dirty="0"/>
            </a:br>
            <a:r>
              <a:rPr lang="en-GB" dirty="0"/>
              <a:t>It can’t run directly over SSH because it needs a graphical framebuffer.</a:t>
            </a:r>
          </a:p>
          <a:p>
            <a:pPr marL="0" indent="0">
              <a:buNone/>
            </a:pPr>
            <a:r>
              <a:rPr lang="en-GB" b="1" dirty="0"/>
              <a:t>2. No display is plugged in</a:t>
            </a:r>
            <a:r>
              <a:rPr lang="en-GB" dirty="0"/>
              <a:t> :</a:t>
            </a:r>
          </a:p>
          <a:p>
            <a:pPr marL="0" indent="0">
              <a:buNone/>
            </a:pPr>
            <a:r>
              <a:rPr lang="en-GB" dirty="0"/>
              <a:t>If you don’t have a monitor connected, </a:t>
            </a:r>
            <a:r>
              <a:rPr lang="en-GB" dirty="0" err="1"/>
              <a:t>EmulationStation</a:t>
            </a:r>
            <a:r>
              <a:rPr lang="en-GB" dirty="0"/>
              <a:t> will try to start but fail silently with a black screen or crash.</a:t>
            </a:r>
          </a:p>
          <a:p>
            <a:pPr marL="0" indent="0">
              <a:buNone/>
            </a:pPr>
            <a:r>
              <a:rPr lang="en-GB" dirty="0"/>
              <a:t>Solution:</a:t>
            </a:r>
          </a:p>
          <a:p>
            <a:pPr marL="0" indent="0">
              <a:buNone/>
            </a:pPr>
            <a:r>
              <a:rPr lang="en-GB" dirty="0"/>
              <a:t> Forced HDMI output fix in /boot/config.txt:</a:t>
            </a:r>
          </a:p>
          <a:p>
            <a:pPr marL="0" indent="0">
              <a:buNone/>
            </a:pPr>
            <a:r>
              <a:rPr lang="en-US" dirty="0"/>
              <a:t>_</a:t>
            </a:r>
            <a:r>
              <a:rPr lang="en-US" dirty="0" err="1"/>
              <a:t>hdmi_force_hotplug</a:t>
            </a:r>
            <a:r>
              <a:rPr lang="en-US" dirty="0"/>
              <a:t>=1</a:t>
            </a:r>
          </a:p>
          <a:p>
            <a:pPr marL="0" indent="0">
              <a:buNone/>
            </a:pPr>
            <a:r>
              <a:rPr lang="en-US" dirty="0"/>
              <a:t>_</a:t>
            </a:r>
            <a:r>
              <a:rPr lang="en-US" dirty="0" err="1"/>
              <a:t>hdmi_group</a:t>
            </a:r>
            <a:r>
              <a:rPr lang="en-US" dirty="0"/>
              <a:t>=2</a:t>
            </a:r>
          </a:p>
          <a:p>
            <a:pPr marL="0" indent="0">
              <a:buNone/>
            </a:pPr>
            <a:r>
              <a:rPr lang="en-US" dirty="0"/>
              <a:t>_</a:t>
            </a:r>
            <a:r>
              <a:rPr lang="en-US" dirty="0" err="1"/>
              <a:t>hdmi_mode</a:t>
            </a:r>
            <a:r>
              <a:rPr lang="en-US" dirty="0"/>
              <a:t>=87</a:t>
            </a:r>
          </a:p>
          <a:p>
            <a:pPr marL="0" indent="0">
              <a:buNone/>
            </a:pPr>
            <a:r>
              <a:rPr lang="en-US" dirty="0"/>
              <a:t>_</a:t>
            </a:r>
            <a:r>
              <a:rPr lang="pl-PL" dirty="0"/>
              <a:t> hdmi_cvt=800 600 60 6 0 0 0</a:t>
            </a:r>
            <a:endParaRPr lang="en-US" dirty="0"/>
          </a:p>
          <a:p>
            <a:r>
              <a:rPr lang="en-GB" sz="3400" b="1" dirty="0"/>
              <a:t>Adding games one at a time</a:t>
            </a:r>
          </a:p>
          <a:p>
            <a:r>
              <a:rPr lang="en-GB" sz="3400" b="1" dirty="0"/>
              <a:t>Adding </a:t>
            </a:r>
            <a:r>
              <a:rPr lang="en-GB" sz="3400" b="1" dirty="0" err="1"/>
              <a:t>retropie</a:t>
            </a:r>
            <a:r>
              <a:rPr lang="en-GB" sz="3400" b="1" dirty="0"/>
              <a:t> on top of OS 32bit legacy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02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57EACD-61CA-4775-9551-2078FC0BC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1107" y="5203828"/>
            <a:ext cx="1861478" cy="1557272"/>
            <a:chOff x="9731107" y="5203828"/>
            <a:chExt cx="1861478" cy="1557272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A9CEFA-65DF-4773-AB16-4E0811348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203828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B46568-197D-4462-A2AB-B32016E0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310550-C5D3-4B44-A74F-CA522D3EA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4320944-CB85-404B-ACEB-4C621A2DE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09ADAE-8ED7-4349-9F53-C9846B34A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A30888-D632-4303-AD63-F9F6425F6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94E026-3245-4E27-8FA4-B5E50398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0980A2D-E8F8-4D53-96BD-549B6E43C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203828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B2DDE9-70F9-46DE-A98D-A9E6A15B0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6359C0-FED2-4F38-AF2C-D2CCB137C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731DFD6-7643-4367-B357-419597215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5AD929-BDD1-4C17-B069-7F26DA239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A89B223-AC6D-428A-ADA0-A8107F132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203828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55AE910-CDA0-467B-91F1-30022FC70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356051"/>
              <a:ext cx="36465" cy="36221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80BBB4-49D0-40C7-949B-CE40E918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3560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A691FB-DA8E-4CB6-B2CB-43996A8A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ABC7EF-0297-4356-A5FE-85B70C226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A4C124-2BE2-47A7-88BD-0D0E70225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77B5782-F97B-49E6-B4CF-05080D43F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356051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B45F28A-82A7-4E2A-AC1D-A9080F5F5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3560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4D3904-C2B3-4481-9AD0-4F4B97BF7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356044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7E99BD2-8425-452F-BBC9-DA271A4D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826B2E-CE5F-4751-AB16-2F5D38E0D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3D69C59-2023-4CEC-BA7C-5EE1834EC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356044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B90D7BC-1D4E-4E24-B1E4-700CFE90C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35604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9425F03-8DA8-4B30-8D52-0F823F557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356046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5042418-2AFD-437C-BDFE-95057749D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50803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F7247EC-FBD7-42B0-89E1-981401897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642B17A-8F41-4932-B0D0-CAA198A36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BC09251-BDF7-47DB-8213-2FD24431C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F3F5D47-FD51-41B4-B385-72FB1B83F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FEDA36F-4DFB-4CF9-AFCB-DF2830797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5508030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B82A4E-24F2-4AF9-ACD9-032004D5C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5080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48A1B0D-4A06-45BC-B4BC-CFC5300FB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50802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5FAD49E-FD72-4576-A940-2428587B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0C5050F-FCF4-41AE-A014-DA0E79C9D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5C37E2-39BD-41F3-A48B-0D6656AFD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ADE8E63-21C2-4361-9759-81558A67F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50802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BB2F91E-6261-407E-AB8B-BC2971C5E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508025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1B8D98F-3287-4463-9C66-4D5562880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660254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4B4DF75-5954-4360-BD08-C0F14F07B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660248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9646D91-7334-4EF7-854E-31229C0EB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B52D0D3-BAB6-4E87-A7E3-042FE194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C99FAD0-CAF0-416B-A5C2-BF67795C5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E22E26C-C150-4D82-9949-7CBE6C6E3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660254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072F62D-B9FA-4CBD-8427-DCDAE9724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6602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A5E7E19-8DF1-4E35-B975-14DB353C5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660246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9CC129-69D0-48B1-969C-406A8EC16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863A762-C2BE-4B7F-8F77-FB38598F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5ED5B7-A269-4716-8A91-60C4640BC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53D700F-89B5-47C3-88CF-F491CCA23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660246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60B6165-C5E0-4495-B9AC-5D3FAA17C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66025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C06BE7-B255-49E8-AFD7-16EA0DEE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812233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62BAA60-4FD3-4ED5-85B8-FA1AEBB54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D285C5F-B15D-4C99-876E-11EA0EDDB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1D3315B-6CF6-4B8A-9AD6-15E8ED774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2316A1B-DF30-4B08-A25E-634088C3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3B9824C-F3A0-4BB5-BA2D-E7B2C873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4AA607-331A-4D12-9628-01D4184C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C5FC238-AD32-4501-B2D5-55A3F1409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81223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2651C95-EE88-4D97-A4BD-842E093F0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D800BB2-C68A-40A6-8CD4-A733BD0DB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697780E-7DCF-4651-9953-FE1A7062C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B417FEE-0006-405F-A3EF-741EC0C6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8122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D2CA75D-333A-4FC0-A35C-150218932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81223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1FE7FEB-856E-4B91-9524-7CB608A04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5964459"/>
              <a:ext cx="36465" cy="36221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815A820-71A2-4F06-909A-802956FC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5964453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135222E-6463-4F37-A52D-8E5F48B17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4C684AC-F7CB-4096-BD97-E024A220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AEB483C-20AB-4095-912D-AB52A7C32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D1625C5-4D6F-4AF0-8F52-3E430AD86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5964459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E6AC22C-25A4-400A-8E40-0DA9119C5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5964453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4586291-7B87-4844-A3C7-1B10E7070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5964451"/>
              <a:ext cx="36221" cy="36226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E6C849B-AC63-4611-9425-967763280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D2AB7-F94D-4A1E-8D17-3A8418C7D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99CE3DE-A5D3-4CBC-9771-BA0D4A71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5964451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51F4BCD-DCFB-49C5-AA53-912A2644D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5964448"/>
              <a:ext cx="36218" cy="36226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17BD47A-2F24-467E-A016-650656A35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5964453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60F5B69-D34A-4A38-AC4F-E04BB730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116440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6D5DFC6-ED6D-4E93-BBFD-32876861C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46009FB-3E9E-46F5-9DC9-B225C7B7D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10C4A9D-1BAD-4C1A-B643-39CEA7C56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3786231-B3C8-45C0-AB76-F0F35D7E1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E05DBD8-3FC9-47DE-88E7-849A2BE2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116440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8B45623-D400-48AE-99CB-C50EF8208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50817F4-286D-4A64-A707-319964118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47" y="6116435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E2CBB23-BC03-4233-B66D-F3E1BC361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29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5B057C8-A242-41ED-B0DB-78B245C07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52" y="611643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B4C1C0-5F41-4E24-A7CD-AFB1DE7B3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31" y="611643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153209C-5637-4CEC-AB94-73A0EA2C7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57" y="611643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7A55A31-FEC9-482A-B837-965828913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36" y="6116440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3BA94A3-F00C-4D17-9254-A955E4414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268419"/>
              <a:ext cx="36465" cy="36219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A2902DE-23EF-49CE-A669-B9096A9D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5780746-7CB1-459B-ACF8-EE4C8FA2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C72100-CCC7-485B-AB73-AFE6263C2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0330226-7157-4C26-8B12-849E7E40B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6FC5CE2-A4E9-48A9-A687-9D3CBDF2C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268419"/>
              <a:ext cx="36221" cy="36221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71F8A61-039C-4875-ABD2-DDAD0AF61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E9C48D7-E617-453A-95A7-4CBADCB70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268419"/>
              <a:ext cx="36221" cy="36219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028847A-3236-456C-ABCA-F17FACC74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68F10DA-E024-4DFF-B71A-284CE3783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D1258F2-08D2-4674-BB2B-00DA3F054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CA4E673-ADD3-4C6A-B67D-077CD7F76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268419"/>
              <a:ext cx="36218" cy="36219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8412C5A-7E5C-437B-A36E-FD4ADC57E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268417"/>
              <a:ext cx="36218" cy="36221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56AC8FA-ED34-4749-9A15-E878B4088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420645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EE8845F-6312-4CB4-8345-10FAA6E91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649974-BABE-465B-934C-798CD398A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A2E8120-B8AC-4058-AB81-44A99CF53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B3ACBEF-904A-4B73-A8B1-3A62AC125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80CD75B-0C3D-4186-B1D8-E58A7580E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5" y="6420645"/>
              <a:ext cx="36221" cy="36221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17D40FB-488F-4EFD-9019-8E5802A73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420645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89A9FA-C815-459B-8D43-862AC2805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420653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A360E5B-3ABC-46DD-9DFE-5D8D1D4D2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42066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BCC9121-E8F5-49AE-869E-1245398D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190A7C8-B00C-4DCB-929A-32881103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42066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BC02C4-69CC-4293-9249-E28D9F2C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42067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4748328-B03B-4EDD-96F0-DAF652720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420679"/>
              <a:ext cx="36218" cy="36221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7E29EF6-5C38-4836-AE46-64215DD7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12" y="6572627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33BC27D-A755-4489-B73A-5B0EA4BD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5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018ADBF-7412-4D0F-BC0F-8710DB9A4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70D54CD-D372-4C7F-B2AC-AB600FE52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BB9398E-F21C-4918-8C5A-90735B80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9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A7E3180-5F52-4B48-B3BD-F02177C4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2" y="6572627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657DEC7-1A91-41CA-B3FD-593EFF942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572627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F66DBED-0EF0-4BC7-A733-8CEB9301F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57265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27BC7E2-BB50-457E-8D53-CBADC3D0A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E5B2F2A-FBC8-42A5-9305-B5C98A24D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7BC862E-B59F-4BFB-A777-05409E727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3FB1571-92E7-4829-BCCD-7DCB0FE98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572653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4F917C1-A8BC-4A0E-AE36-F9D0BE981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57" y="657265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6F8931C-3AC8-4029-B30C-5361BFBCA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31107" y="6724848"/>
              <a:ext cx="36465" cy="36219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76E87F7-1BC0-472D-B19E-FFB494247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83333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5149F4-5FFD-4DA3-B387-25DDFF149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35312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CC143A2-5B71-45E0-A5DC-1AE44CF2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7538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29C66E6-99F1-4166-B11B-8C47DD310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9517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D782C24-70D1-4DF0-A631-9FA264292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1740" y="6724848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04EA4D6-FB90-4EE9-9C94-FACE6D79A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43724" y="6724848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71E17C7-CF11-4295-85DA-5237670B3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5968" y="6724881"/>
              <a:ext cx="36221" cy="36219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3AF0AFB-AF22-44B2-B981-AF6098F19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795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C7A3631-6B95-4E40-89A4-0DC231A1A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00173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320EDD3-FA1E-4F06-B5E6-86BA66BFF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52154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5CB6263-11E9-4CF8-B171-7C627720C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4380" y="6724881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9FB7707-C4F1-4107-A1AA-C702870A5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56367" y="6724876"/>
              <a:ext cx="36218" cy="36219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16429-4C2D-3C43-4DF0-5B349A1EC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228" y="2915920"/>
            <a:ext cx="5217173" cy="2042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sz="6600" dirty="0">
                <a:solidFill>
                  <a:schemeClr val="bg1"/>
                </a:solidFill>
              </a:rPr>
              <a:t>THANK YOU </a:t>
            </a:r>
          </a:p>
        </p:txBody>
      </p:sp>
      <p:grpSp>
        <p:nvGrpSpPr>
          <p:cNvPr id="155" name="Graphic 190">
            <a:extLst>
              <a:ext uri="{FF2B5EF4-FFF2-40B4-BE49-F238E27FC236}">
                <a16:creationId xmlns:a16="http://schemas.microsoft.com/office/drawing/2014/main" id="{55A100E1-E66E-4ED2-A56A-F7A819228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725954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AB9672F-EB60-4C69-965D-C7AD5217C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7B9190C-E3A6-476A-9BBD-79CC3E7A0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9" name="Graphic 212">
            <a:extLst>
              <a:ext uri="{FF2B5EF4-FFF2-40B4-BE49-F238E27FC236}">
                <a16:creationId xmlns:a16="http://schemas.microsoft.com/office/drawing/2014/main" id="{CAB9AD4F-A248-4D49-8779-CE40E64C0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1" name="Graphic 212">
            <a:extLst>
              <a:ext uri="{FF2B5EF4-FFF2-40B4-BE49-F238E27FC236}">
                <a16:creationId xmlns:a16="http://schemas.microsoft.com/office/drawing/2014/main" id="{3D4C1981-3D8B-446C-BFAE-E7EE5CF2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1258" y="315927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01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C0987-A3B1-1956-647D-7DAADACD0B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68423-AB22-8571-7BD9-BB71D6BB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Introduction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EFC3-AB92-0A89-E5A0-2FFD476DF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</a:rPr>
              <a:t>What is </a:t>
            </a:r>
            <a:r>
              <a:rPr lang="en-GB" sz="1800" dirty="0" err="1">
                <a:solidFill>
                  <a:srgbClr val="FFFFFF"/>
                </a:solidFill>
              </a:rPr>
              <a:t>retropie</a:t>
            </a:r>
            <a:r>
              <a:rPr lang="en-GB" sz="1800" dirty="0">
                <a:solidFill>
                  <a:srgbClr val="FFFFFF"/>
                </a:solidFill>
              </a:rPr>
              <a:t>?</a:t>
            </a:r>
          </a:p>
          <a:p>
            <a:pPr marL="0" indent="0">
              <a:buNone/>
            </a:pPr>
            <a:r>
              <a:rPr lang="en-GB" sz="1800" b="1" dirty="0"/>
              <a:t>RetroPie</a:t>
            </a:r>
            <a:r>
              <a:rPr lang="en-GB" sz="1800" dirty="0"/>
              <a:t> is a software package that lets you turn a Raspberry Pi into a </a:t>
            </a:r>
            <a:r>
              <a:rPr lang="en-GB" sz="1800" b="1" dirty="0"/>
              <a:t>retro gaming console</a:t>
            </a:r>
            <a:r>
              <a:rPr lang="en-GB" sz="1800" dirty="0"/>
              <a:t>.</a:t>
            </a:r>
            <a:br>
              <a:rPr lang="en-GB" sz="1800" dirty="0"/>
            </a:br>
            <a:r>
              <a:rPr lang="en-GB" sz="1800" dirty="0"/>
              <a:t>It regroups together </a:t>
            </a:r>
            <a:r>
              <a:rPr lang="en-GB" sz="1800" b="1" dirty="0"/>
              <a:t>emulators</a:t>
            </a:r>
            <a:r>
              <a:rPr lang="en-GB" sz="1800" dirty="0"/>
              <a:t> (programs that mimic old gaming consoles) and provides an easy-to-use menu system where you can browse and launch your classic games .</a:t>
            </a:r>
            <a:endParaRPr lang="en-GB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FFFFFF"/>
                </a:solidFill>
              </a:rPr>
              <a:t>Why Raspberry Pi Zero 2 W?</a:t>
            </a:r>
          </a:p>
          <a:p>
            <a:pPr marL="0" indent="0">
              <a:buNone/>
            </a:pPr>
            <a:endParaRPr lang="en-GB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1800" dirty="0"/>
              <a:t>_RetroPie is built on top of the Raspberry Pi because the Raspberry Pi is small, cheap, and powerful enough to run old games.</a:t>
            </a:r>
          </a:p>
          <a:p>
            <a:pPr marL="0" indent="0">
              <a:buNone/>
            </a:pPr>
            <a:r>
              <a:rPr lang="en-GB" sz="1800" dirty="0"/>
              <a:t>_Raspberry Pi uses Linux, which is open-source, making it perfect for free software projects like RetroPie.</a:t>
            </a:r>
          </a:p>
          <a:p>
            <a:pPr marL="0" indent="0">
              <a:buNone/>
            </a:pPr>
            <a:r>
              <a:rPr lang="en-GB" sz="1800" dirty="0"/>
              <a:t>_Raspberry Pi is very affordable, so anyone can build a retro console without spending much money.</a:t>
            </a:r>
          </a:p>
        </p:txBody>
      </p:sp>
    </p:spTree>
    <p:extLst>
      <p:ext uri="{BB962C8B-B14F-4D97-AF65-F5344CB8AC3E}">
        <p14:creationId xmlns:p14="http://schemas.microsoft.com/office/powerpoint/2010/main" val="388365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E19F8-8261-E240-ABBA-175AE853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What are the </a:t>
            </a:r>
            <a:r>
              <a:rPr lang="en-GB" sz="4000" b="1">
                <a:solidFill>
                  <a:srgbClr val="FFFFFF"/>
                </a:solidFill>
              </a:rPr>
              <a:t>Benefits</a:t>
            </a:r>
            <a:r>
              <a:rPr lang="en-GB" sz="4000">
                <a:solidFill>
                  <a:srgbClr val="FFFFFF"/>
                </a:solidFill>
              </a:rPr>
              <a:t> of RetroPie?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D80634-B937-DB27-539F-CDB7D16113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85983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615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1AA667-06B5-9DD4-DACF-5F15B2B122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A09DF-B3DE-E08C-AE88-A42288EC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Technology used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95CE00-9624-3AA0-AA43-095D95ECD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3851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52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FEB7F-5981-320F-EC06-E2075A50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Hardware and System Architecture</a:t>
            </a:r>
            <a:br>
              <a:rPr lang="en-US" sz="2800">
                <a:solidFill>
                  <a:srgbClr val="FFFFFF"/>
                </a:solidFill>
              </a:rPr>
            </a:br>
            <a:endParaRPr lang="en-US" sz="28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FDF2D3-B310-D8B2-4FCE-6B0A374E8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206050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499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C54BD-54BE-3F53-9ED5-E9BA97BD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46" r="39293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1121B-2B5A-ECCB-957F-6A4BA7FED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GB" sz="3100" b="1"/>
              <a:t>Implementation Process - Part 1</a:t>
            </a:r>
            <a:br>
              <a:rPr lang="en-GB" sz="3100"/>
            </a:br>
            <a:endParaRPr lang="en-US" sz="31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081A50-A8D0-E49E-BEA8-2E5D74FE97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444982"/>
              </p:ext>
            </p:extLst>
          </p:nvPr>
        </p:nvGraphicFramePr>
        <p:xfrm>
          <a:off x="5827048" y="1868487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212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5108-6A8B-D99B-AF9F-5139EE0B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3700" b="1"/>
              <a:t>Implementation Process - Part 2</a:t>
            </a:r>
            <a:br>
              <a:rPr lang="en-US" sz="3700"/>
            </a:br>
            <a:endParaRPr lang="en-US" sz="3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9D916-4E1F-6CD4-5A54-4678F4DB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0" r="39022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B52822-FE7B-AE4A-2CF9-BD3F61C4E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490073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561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F55E-1D9C-2BA7-AFE0-DE4DF2B9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Demo:</a:t>
            </a:r>
            <a:br>
              <a:rPr lang="en-US" dirty="0"/>
            </a:br>
            <a:endParaRPr lang="en-US" dirty="0"/>
          </a:p>
        </p:txBody>
      </p:sp>
      <p:pic>
        <p:nvPicPr>
          <p:cNvPr id="4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F8E2B4BD-CF92-E8D2-92ED-EF83EB2F6C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" y="1056640"/>
            <a:ext cx="11562080" cy="5212080"/>
          </a:xfrm>
        </p:spPr>
      </p:pic>
    </p:spTree>
    <p:extLst>
      <p:ext uri="{BB962C8B-B14F-4D97-AF65-F5344CB8AC3E}">
        <p14:creationId xmlns:p14="http://schemas.microsoft.com/office/powerpoint/2010/main" val="50980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ED1E1-4628-9F4B-D756-1472BE7043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69" r="30705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B30FA-F6AC-10CD-275F-36099C1E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sz="3100" b="1"/>
              <a:t>System Evaluation: Challenges</a:t>
            </a:r>
            <a:br>
              <a:rPr lang="en-US" sz="3100"/>
            </a:br>
            <a:endParaRPr lang="en-US" sz="31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D20CE2-8114-0564-6AD4-F15C655215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241240"/>
              </p:ext>
            </p:extLst>
          </p:nvPr>
        </p:nvGraphicFramePr>
        <p:xfrm>
          <a:off x="5827048" y="1868487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7180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8B37C53293D140B35F38AAD498E6AA" ma:contentTypeVersion="16" ma:contentTypeDescription="Create a new document." ma:contentTypeScope="" ma:versionID="e1478f9bd09b9872a7cdefd4e1c58c11">
  <xsd:schema xmlns:xsd="http://www.w3.org/2001/XMLSchema" xmlns:xs="http://www.w3.org/2001/XMLSchema" xmlns:p="http://schemas.microsoft.com/office/2006/metadata/properties" xmlns:ns3="3f046e82-655e-423b-ba71-04ed7895045a" xmlns:ns4="82a1b530-958f-4086-a6ce-69e6757f2b25" targetNamespace="http://schemas.microsoft.com/office/2006/metadata/properties" ma:root="true" ma:fieldsID="864899b8fedd878118385f4259b3c3d8" ns3:_="" ns4:_="">
    <xsd:import namespace="3f046e82-655e-423b-ba71-04ed7895045a"/>
    <xsd:import namespace="82a1b530-958f-4086-a6ce-69e6757f2b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046e82-655e-423b-ba71-04ed789504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a1b530-958f-4086-a6ce-69e6757f2b2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f046e82-655e-423b-ba71-04ed7895045a" xsi:nil="true"/>
  </documentManagement>
</p:properties>
</file>

<file path=customXml/itemProps1.xml><?xml version="1.0" encoding="utf-8"?>
<ds:datastoreItem xmlns:ds="http://schemas.openxmlformats.org/officeDocument/2006/customXml" ds:itemID="{5FEF72ED-5E64-4AA6-92D6-629CE01CF0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046e82-655e-423b-ba71-04ed7895045a"/>
    <ds:schemaRef ds:uri="82a1b530-958f-4086-a6ce-69e6757f2b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04A962-8532-4721-98DA-934E3F28F3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AC52AE-BC9E-4274-9BBE-CBBA09EACEC2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3f046e82-655e-423b-ba71-04ed7895045a"/>
    <ds:schemaRef ds:uri="http://www.w3.org/XML/1998/namespace"/>
    <ds:schemaRef ds:uri="http://purl.org/dc/terms/"/>
    <ds:schemaRef ds:uri="82a1b530-958f-4086-a6ce-69e6757f2b25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528</Words>
  <Application>Microsoft Office PowerPoint</Application>
  <PresentationFormat>Widescreen</PresentationFormat>
  <Paragraphs>64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Retro Gaming Console using Raspberry Pi Zero 2 W </vt:lpstr>
      <vt:lpstr>Introduction </vt:lpstr>
      <vt:lpstr>What are the Benefits of RetroPie?</vt:lpstr>
      <vt:lpstr>Technology used </vt:lpstr>
      <vt:lpstr>Hardware and System Architecture </vt:lpstr>
      <vt:lpstr>Implementation Process - Part 1 </vt:lpstr>
      <vt:lpstr>Implementation Process - Part 2 </vt:lpstr>
      <vt:lpstr>Demo: </vt:lpstr>
      <vt:lpstr>System Evaluation: Challenges </vt:lpstr>
      <vt:lpstr>demo</vt:lpstr>
      <vt:lpstr>Solutions Implemented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Cheick Moctar Traore</dc:creator>
  <cp:lastModifiedBy>Cheick Moctar Traore</cp:lastModifiedBy>
  <cp:revision>3</cp:revision>
  <dcterms:created xsi:type="dcterms:W3CDTF">2025-04-29T02:49:13Z</dcterms:created>
  <dcterms:modified xsi:type="dcterms:W3CDTF">2025-04-29T06:09:29Z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0x010100428B37C53293D140B35F38AAD498E6AA</vt:lpwstr>
  </property>
</Properties>
</file>